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F48C-FF5C-4663-8642-0B4DEB5927C0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921A-89BB-4328-87BF-A1A7EB8D0E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240A23-3FF0-47D8-9503-DAA12A7DE27B}" type="datetimeFigureOut">
              <a:rPr lang="cs-CZ" smtClean="0"/>
              <a:pPr/>
              <a:t>21.6.2015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43258C-6DF3-4E94-B586-FD5C19A281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Workshop</a:t>
            </a:r>
            <a:br>
              <a:rPr lang="cs-CZ" dirty="0" smtClean="0"/>
            </a:br>
            <a:r>
              <a:rPr lang="cs-CZ" dirty="0" smtClean="0"/>
              <a:t>„Příklady dobré praxe“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388" y="6072206"/>
            <a:ext cx="2357454" cy="4286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22. června 2015</a:t>
            </a:r>
          </a:p>
        </p:txBody>
      </p:sp>
      <p:pic>
        <p:nvPicPr>
          <p:cNvPr id="6" name="Obrázek 5" descr="loga pohromad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8000454" cy="7091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1553396" cy="1553396"/>
          </a:xfrm>
          <a:prstGeom prst="rect">
            <a:avLst/>
          </a:prstGeom>
        </p:spPr>
      </p:pic>
      <p:pic>
        <p:nvPicPr>
          <p:cNvPr id="7" name="Picture 2" descr="D:\Dokumenty\Work\#UTEE\Design\Loga\fekt logo stín velké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71" y="3717032"/>
            <a:ext cx="13534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52"/>
          <p:cNvSpPr>
            <a:spLocks noChangeArrowheads="1"/>
          </p:cNvSpPr>
          <p:nvPr/>
        </p:nvSpPr>
        <p:spPr bwMode="auto">
          <a:xfrm>
            <a:off x="3352800" y="106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7" name="Picture 16" descr="D:\Obrázky\PW-10\Vazeni a kontrolni akce\D11 Profit Johánek\D11 profit johánek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268413"/>
            <a:ext cx="25669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7" descr="Rychlý přejezd Chotěbu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268413"/>
            <a:ext cx="26797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D:\Obrázky\loga\Tenzoznak2003-tm_modry_sezlutym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727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0" descr="VM-1 Prerov Dalk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933825"/>
            <a:ext cx="2651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11" descr="P5 in cabin Komatsu_2smal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7368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12"/>
          <p:cNvSpPr txBox="1">
            <a:spLocks noChangeArrowheads="1"/>
          </p:cNvSpPr>
          <p:nvPr/>
        </p:nvSpPr>
        <p:spPr bwMode="auto">
          <a:xfrm>
            <a:off x="3132138" y="3284538"/>
            <a:ext cx="526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Váhy pro kontrolní (úřední) vážení vozidel</a:t>
            </a:r>
          </a:p>
        </p:txBody>
      </p:sp>
      <p:sp>
        <p:nvSpPr>
          <p:cNvPr id="23" name="TextovéPole 13"/>
          <p:cNvSpPr txBox="1">
            <a:spLocks noChangeArrowheads="1"/>
          </p:cNvSpPr>
          <p:nvPr/>
        </p:nvSpPr>
        <p:spPr bwMode="auto">
          <a:xfrm>
            <a:off x="2916238" y="5949950"/>
            <a:ext cx="572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Váhy pro obchodní vážení vozidel a materiálu</a:t>
            </a:r>
          </a:p>
        </p:txBody>
      </p:sp>
      <p:cxnSp>
        <p:nvCxnSpPr>
          <p:cNvPr id="24" name="Přímá spojovací šipka 26"/>
          <p:cNvCxnSpPr/>
          <p:nvPr/>
        </p:nvCxnSpPr>
        <p:spPr bwMode="auto">
          <a:xfrm flipV="1">
            <a:off x="1331913" y="2349500"/>
            <a:ext cx="1511300" cy="431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9"/>
          <p:cNvCxnSpPr/>
          <p:nvPr/>
        </p:nvCxnSpPr>
        <p:spPr bwMode="auto">
          <a:xfrm>
            <a:off x="1331913" y="4505325"/>
            <a:ext cx="1511300" cy="4365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Obrázek 25" descr="loga pohromadě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sp>
        <p:nvSpPr>
          <p:cNvPr id="14" name="Rectangle 2050"/>
          <p:cNvSpPr txBox="1">
            <a:spLocks noChangeArrowheads="1"/>
          </p:cNvSpPr>
          <p:nvPr/>
        </p:nvSpPr>
        <p:spPr>
          <a:xfrm>
            <a:off x="1115616" y="394792"/>
            <a:ext cx="7416824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Představení společnosti TENZOVÁHY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2217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 descr="loga pohromad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sp>
        <p:nvSpPr>
          <p:cNvPr id="6" name="Rectangle 2050"/>
          <p:cNvSpPr txBox="1">
            <a:spLocks noChangeArrowheads="1"/>
          </p:cNvSpPr>
          <p:nvPr/>
        </p:nvSpPr>
        <p:spPr>
          <a:xfrm>
            <a:off x="1115616" y="394792"/>
            <a:ext cx="7416824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Nové technologie = nové otázky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07904" y="1412776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Vysokorychlostní váhy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jsou v ČR legislativně řazeny mezi tzv. „stanovená měřidla“  na nichž je možno provádět kontrolní vážení vozidel.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Problematická je jejich nízká provozní přesnost, která omezuje jejich efektivní nasazení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5656" y="3645024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Pro zlepšení vlastností tohoto výrobku bylo nezbytné provést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analýzu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vnějších vlivů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které v okamžiku měření působí na snímače vysokorychlostních měřidel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hmotnosti: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vliv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stavu a povrchu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vozovky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vliv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pohybu samotných vozidel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9672" y="55172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 a čím ale tyto vnější vlivy měřit?</a:t>
            </a:r>
            <a:endParaRPr lang="cs-CZ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08920"/>
            <a:ext cx="4799283" cy="3334454"/>
          </a:xfrm>
          <a:prstGeom prst="rect">
            <a:avLst/>
          </a:prstGeom>
          <a:noFill/>
        </p:spPr>
      </p:pic>
      <p:pic>
        <p:nvPicPr>
          <p:cNvPr id="7" name="Obrázek 6" descr="loga pohromad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pic>
        <p:nvPicPr>
          <p:cNvPr id="10" name="obrázek 10" descr="https://www.vutbr.cz/data_storage/webcis/logomanual/LOGA/fakulty/FEKT/FEKT_zakladni_provedeni_loga_barva/FEKT_zakladni_provedeni_loga_barva_CZ/FEKT_zakladni_provedeni_loga_barva_CZ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340768"/>
            <a:ext cx="2304256" cy="20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Dedkova\Desktop\FEKT\FEKT_historie\Foto_T10\DSC02617.jpg"/>
          <p:cNvPicPr>
            <a:picLocks noChangeAspect="1" noChangeArrowheads="1"/>
          </p:cNvPicPr>
          <p:nvPr/>
        </p:nvPicPr>
        <p:blipFill>
          <a:blip r:embed="rId5" cstate="print"/>
          <a:srcRect t="9" b="9"/>
          <a:stretch>
            <a:fillRect/>
          </a:stretch>
        </p:blipFill>
        <p:spPr>
          <a:xfrm>
            <a:off x="827583" y="3789040"/>
            <a:ext cx="3745411" cy="2808312"/>
          </a:xfrm>
          <a:prstGeom prst="rect">
            <a:avLst/>
          </a:prstGeom>
          <a:noFill/>
        </p:spPr>
      </p:pic>
      <p:sp>
        <p:nvSpPr>
          <p:cNvPr id="12" name="Rectangle 2050"/>
          <p:cNvSpPr txBox="1">
            <a:spLocks noChangeArrowheads="1"/>
          </p:cNvSpPr>
          <p:nvPr/>
        </p:nvSpPr>
        <p:spPr>
          <a:xfrm>
            <a:off x="1115616" y="394792"/>
            <a:ext cx="7632848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Spolupracující Vědeckovýzkumná instituce:</a:t>
            </a:r>
            <a:endParaRPr 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923928" y="1412776"/>
            <a:ext cx="4896544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 algn="ctr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Ústav automatizace a měř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cí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techniky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(poskytl potřebné přístrojové vybavení i  odborný tým pod vedením doc. Beneše)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1115616" y="394792"/>
            <a:ext cx="7632848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Postup realizace projektu</a:t>
            </a:r>
            <a:endParaRPr 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Obrázek 4" descr="loga pohromad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pic>
        <p:nvPicPr>
          <p:cNvPr id="6" name="Obrázek 5" descr="1 - výměna snímač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2939819" cy="2204864"/>
          </a:xfrm>
          <a:prstGeom prst="rect">
            <a:avLst/>
          </a:prstGeom>
        </p:spPr>
      </p:pic>
      <p:pic>
        <p:nvPicPr>
          <p:cNvPr id="8" name="Obrázek 7" descr="3 A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052736"/>
            <a:ext cx="3031440" cy="2273580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5004048" y="3356992"/>
            <a:ext cx="3960440" cy="28803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Skenování profilu vozovky vozidlem ARAN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043608" y="6309320"/>
            <a:ext cx="3600400" cy="28803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Montáž snímačů na měřící vozidla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6165304"/>
            <a:ext cx="4536504" cy="28803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Sběr dat z měřících vozidel pro následnou analýzu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3284984"/>
            <a:ext cx="4104456" cy="28803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1. Příprava měřícího stanoviště na R35 km 268</a:t>
            </a:r>
          </a:p>
        </p:txBody>
      </p:sp>
      <p:pic>
        <p:nvPicPr>
          <p:cNvPr id="14" name="Obrázek 13" descr="2 - montáž na vozid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077072"/>
            <a:ext cx="2867157" cy="2150368"/>
          </a:xfrm>
          <a:prstGeom prst="rect">
            <a:avLst/>
          </a:prstGeom>
        </p:spPr>
      </p:pic>
      <p:pic>
        <p:nvPicPr>
          <p:cNvPr id="15" name="Obrázek 14" descr="IMG_4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933056"/>
            <a:ext cx="2987823" cy="22408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8080" cy="1944216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Stav vozovky má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zásadní vliv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na přesnost a rozptyl měřených hodnot hmotnosti, tento vliv je ale značné odlišný pro různé typy vozidel (např. působí jinak pro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dvojnápravové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vozidlo a jinak pro návěsovou soupravu).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Nepodařila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prokázat jednoznačná závislost mezi stavem vozovky vyjádřenou v IRI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(výstup měření vozidlem ARAN) 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nejistotou měření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hmotnosti ze snímačů vah.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U více opotřebených vozovek totiž vstupují do hry i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další, dosud nekvantifikované vlivy.</a:t>
            </a: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1115616" y="394792"/>
            <a:ext cx="7632848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Některá zjištění ze závěrů projektu</a:t>
            </a:r>
            <a:endParaRPr 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Obrázek 4" descr="loga pohromad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491880" y="3429000"/>
            <a:ext cx="5184576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 návěsové soupravy použité k měření se jako významný vliv prokázalo nikoliv jen měřené kmitání náprav a rámu vozidla ve svislém směru, ale jako podstatné se ukazují i pohyby vozidla v horizontální rovině a vzájemné pohyby tahače vůči návěsu, protože se navzájem ovlivňují přes spojovací čep.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 kvantifikaci těchto vlivů však bude třeba přepracovat měřící řetězec a provést novou sérii měření, což je příslibem další spolupráce s VUT do budoucna.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58000"/>
            <a:ext cx="304754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a pohromad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  <p:sp>
        <p:nvSpPr>
          <p:cNvPr id="9" name="Rectangle 2050"/>
          <p:cNvSpPr txBox="1">
            <a:spLocks noChangeArrowheads="1"/>
          </p:cNvSpPr>
          <p:nvPr/>
        </p:nvSpPr>
        <p:spPr>
          <a:xfrm>
            <a:off x="1115616" y="394792"/>
            <a:ext cx="7632848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Zhodnocení spolupráce s </a:t>
            </a:r>
            <a:r>
              <a:rPr lang="cs-CZ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VaV</a:t>
            </a: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institucí</a:t>
            </a:r>
            <a:endParaRPr 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87624" y="141277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Zhodnocení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spolupráce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ze strany nositele inovačního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voucheru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Spolupráce s týmem doc. Beneše z VUT Brno – FEKT byla na velmi dobré úrovni jak po stránce odborné a personální, tak i po stránce technického vybavení, kdy byla pro prováděná měření k dispozici řada špičkových snímačů a vyhodnocovacích jednotek zapůjčených z VUT.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oc. Ing. Petr Beneš, Ph.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29000"/>
            <a:ext cx="1344871" cy="1728192"/>
          </a:xfrm>
          <a:prstGeom prst="rect">
            <a:avLst/>
          </a:prstGeom>
          <a:noFill/>
        </p:spPr>
      </p:pic>
      <p:pic>
        <p:nvPicPr>
          <p:cNvPr id="13" name="obrázek 10" descr="https://www.vutbr.cz/data_storage/webcis/logomanual/LOGA/fakulty/FEKT/FEKT_zakladni_provedeni_loga_barva/FEKT_zakladni_provedeni_loga_barva_CZ/FEKT_zakladni_provedeni_loga_barva_CZ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1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29472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Dosažené výsledky budou podkladem pro další vývoj a zlepšení užitných vlastností vysokorychlostních měřidel hmotnosti. Potvrdilo se, že vnější vlivy na tato měřidla působí podstatně více, než u jiných měřidel hmotnosti pracujících za nízkých rychlostí a nebo za klidu (staticky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). Předpokládáme další spolupráci s FEKT VUT v této oblasti.</a:t>
            </a:r>
          </a:p>
          <a:p>
            <a:pPr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Inovační voucher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považujeme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za časově a administrativně nenáročný způsob, který umožňuje žadateli realizovat výzkumný projekt, který by bez podpory realizoval jen obtížně. Lze se soustředit na samotný výzkum a lze realizovat i relativně „malé“ projekty, což u jiných forem podpory není obvyklé a pro menší firmy to bývá překážkou.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   Inovační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vouchery jsou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jednoznačně dobrý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nápad.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50"/>
          <p:cNvSpPr txBox="1">
            <a:spLocks noChangeArrowheads="1"/>
          </p:cNvSpPr>
          <p:nvPr/>
        </p:nvSpPr>
        <p:spPr>
          <a:xfrm>
            <a:off x="1115616" y="394792"/>
            <a:ext cx="7632848" cy="585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Zhodnocení účasti na projektu</a:t>
            </a:r>
            <a:endParaRPr 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" name="Obrázek 15" descr="loga pohromad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538" y="6500810"/>
            <a:ext cx="4029462" cy="357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1145</TotalTime>
  <Words>369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Slunovrat</vt:lpstr>
      <vt:lpstr>Workshop „Příklady dobré praxe“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„Příklady dobré praxe“</dc:title>
  <dc:creator>Petr</dc:creator>
  <cp:lastModifiedBy>Jan Vysloužil</cp:lastModifiedBy>
  <cp:revision>91</cp:revision>
  <dcterms:created xsi:type="dcterms:W3CDTF">2014-06-11T10:06:22Z</dcterms:created>
  <dcterms:modified xsi:type="dcterms:W3CDTF">2015-06-21T19:13:22Z</dcterms:modified>
</cp:coreProperties>
</file>