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2" r:id="rId3"/>
    <p:sldId id="284" r:id="rId4"/>
    <p:sldId id="458" r:id="rId5"/>
    <p:sldId id="397" r:id="rId6"/>
    <p:sldId id="414" r:id="rId7"/>
    <p:sldId id="305" r:id="rId8"/>
    <p:sldId id="417" r:id="rId9"/>
    <p:sldId id="416" r:id="rId10"/>
    <p:sldId id="415" r:id="rId11"/>
    <p:sldId id="302" r:id="rId12"/>
    <p:sldId id="303" r:id="rId13"/>
    <p:sldId id="304" r:id="rId14"/>
    <p:sldId id="412" r:id="rId15"/>
    <p:sldId id="471" r:id="rId16"/>
    <p:sldId id="395" r:id="rId17"/>
    <p:sldId id="411" r:id="rId18"/>
    <p:sldId id="406" r:id="rId19"/>
    <p:sldId id="470" r:id="rId20"/>
    <p:sldId id="318" r:id="rId21"/>
    <p:sldId id="467" r:id="rId22"/>
    <p:sldId id="469" r:id="rId23"/>
    <p:sldId id="468" r:id="rId24"/>
    <p:sldId id="306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/>
  </p:normalViewPr>
  <p:slideViewPr>
    <p:cSldViewPr snapToGrid="0">
      <p:cViewPr>
        <p:scale>
          <a:sx n="376" d="100"/>
          <a:sy n="376" d="100"/>
        </p:scale>
        <p:origin x="-9396" y="-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BE5101-9FCB-480A-A999-CF11DFEC194B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ADC84B90-03D5-40AC-8206-6E6789D5D1C4}">
      <dgm:prSet phldrT="[Text]" custT="1"/>
      <dgm:spPr/>
      <dgm:t>
        <a:bodyPr/>
        <a:lstStyle/>
        <a:p>
          <a:r>
            <a:rPr lang="cs-CZ" sz="1500" dirty="0">
              <a:solidFill>
                <a:schemeClr val="tx1"/>
              </a:solidFill>
              <a:latin typeface="Century Gothic (Základní text)"/>
            </a:rPr>
            <a:t>Informační servis</a:t>
          </a:r>
        </a:p>
      </dgm:t>
    </dgm:pt>
    <dgm:pt modelId="{687A5867-057E-4C51-A1A3-565A31FFB08E}" type="parTrans" cxnId="{EA520B0C-363E-4758-B9F9-409836920819}">
      <dgm:prSet/>
      <dgm:spPr/>
      <dgm:t>
        <a:bodyPr/>
        <a:lstStyle/>
        <a:p>
          <a:endParaRPr lang="cs-CZ"/>
        </a:p>
      </dgm:t>
    </dgm:pt>
    <dgm:pt modelId="{8176F34F-C5DF-41D1-8D28-94B640A60D00}" type="sibTrans" cxnId="{EA520B0C-363E-4758-B9F9-409836920819}">
      <dgm:prSet custT="1"/>
      <dgm:spPr/>
      <dgm:t>
        <a:bodyPr/>
        <a:lstStyle/>
        <a:p>
          <a:r>
            <a:rPr lang="cs-CZ" sz="1500" b="1" cap="all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 (Základní text)"/>
            </a:rPr>
            <a:t>Networking</a:t>
          </a:r>
        </a:p>
      </dgm:t>
    </dgm:pt>
    <dgm:pt modelId="{5F6AC8DB-4D07-4A8C-8890-AB197E54E4F7}">
      <dgm:prSet phldrT="[Text]" custT="1"/>
      <dgm:spPr/>
      <dgm:t>
        <a:bodyPr/>
        <a:lstStyle/>
        <a:p>
          <a:r>
            <a:rPr lang="cs-CZ" sz="1500" dirty="0">
              <a:solidFill>
                <a:schemeClr val="tx1"/>
              </a:solidFill>
              <a:latin typeface="Century Gothic (Základní text)"/>
            </a:rPr>
            <a:t>Poradenský servis</a:t>
          </a:r>
        </a:p>
      </dgm:t>
    </dgm:pt>
    <dgm:pt modelId="{9B32221C-16FF-44D9-87C8-93D04C91AF92}" type="parTrans" cxnId="{3FE178E5-7E7B-4272-9962-1FE2D6041337}">
      <dgm:prSet/>
      <dgm:spPr/>
      <dgm:t>
        <a:bodyPr/>
        <a:lstStyle/>
        <a:p>
          <a:endParaRPr lang="cs-CZ"/>
        </a:p>
      </dgm:t>
    </dgm:pt>
    <dgm:pt modelId="{4D040B5A-9AA5-498A-A492-824B7258702B}" type="sibTrans" cxnId="{3FE178E5-7E7B-4272-9962-1FE2D6041337}">
      <dgm:prSet custT="1"/>
      <dgm:spPr/>
      <dgm:t>
        <a:bodyPr/>
        <a:lstStyle/>
        <a:p>
          <a:r>
            <a:rPr lang="cs-CZ" sz="1500" dirty="0">
              <a:solidFill>
                <a:schemeClr val="tx1"/>
              </a:solidFill>
              <a:latin typeface="Century Gothic (Základní text)"/>
            </a:rPr>
            <a:t>Marketingový servis</a:t>
          </a:r>
        </a:p>
      </dgm:t>
    </dgm:pt>
    <dgm:pt modelId="{18622173-0276-4297-B1BC-1FF7CA31AE68}">
      <dgm:prSet phldrT="[Text]" custT="1"/>
      <dgm:spPr/>
      <dgm:t>
        <a:bodyPr/>
        <a:lstStyle/>
        <a:p>
          <a:r>
            <a:rPr lang="cs-CZ" sz="1500" dirty="0">
              <a:solidFill>
                <a:schemeClr val="tx1"/>
              </a:solidFill>
              <a:latin typeface="Century Gothic (Základní text)"/>
            </a:rPr>
            <a:t>Vzdělávací servis</a:t>
          </a:r>
        </a:p>
      </dgm:t>
    </dgm:pt>
    <dgm:pt modelId="{69C98472-E0EC-4586-8978-DE1E8EE99C2C}" type="parTrans" cxnId="{E4D232BE-0E6A-4A72-B879-10B6088A46A9}">
      <dgm:prSet/>
      <dgm:spPr/>
      <dgm:t>
        <a:bodyPr/>
        <a:lstStyle/>
        <a:p>
          <a:endParaRPr lang="cs-CZ"/>
        </a:p>
      </dgm:t>
    </dgm:pt>
    <dgm:pt modelId="{C791ED2A-0EC1-4FD3-AD08-F059C7F0591F}" type="sibTrans" cxnId="{E4D232BE-0E6A-4A72-B879-10B6088A46A9}">
      <dgm:prSet custT="1"/>
      <dgm:spPr/>
      <dgm:t>
        <a:bodyPr/>
        <a:lstStyle/>
        <a:p>
          <a:r>
            <a:rPr lang="cs-CZ" sz="1500" dirty="0">
              <a:solidFill>
                <a:schemeClr val="tx1"/>
              </a:solidFill>
              <a:latin typeface="Century Gothic (Základní text)"/>
            </a:rPr>
            <a:t>Eventový servis</a:t>
          </a:r>
        </a:p>
      </dgm:t>
    </dgm:pt>
    <dgm:pt modelId="{32D96AAC-8B4B-4C5D-8245-9C74C7223AE3}" type="pres">
      <dgm:prSet presAssocID="{59BE5101-9FCB-480A-A999-CF11DFEC194B}" presName="Name0" presStyleCnt="0">
        <dgm:presLayoutVars>
          <dgm:chMax/>
          <dgm:chPref/>
          <dgm:dir/>
          <dgm:animLvl val="lvl"/>
        </dgm:presLayoutVars>
      </dgm:prSet>
      <dgm:spPr/>
    </dgm:pt>
    <dgm:pt modelId="{9504C45C-FCC5-4BC1-AC01-F34C284E29FB}" type="pres">
      <dgm:prSet presAssocID="{ADC84B90-03D5-40AC-8206-6E6789D5D1C4}" presName="composite" presStyleCnt="0"/>
      <dgm:spPr/>
    </dgm:pt>
    <dgm:pt modelId="{A3BEB419-24A5-476F-8EC3-C06A6E251E78}" type="pres">
      <dgm:prSet presAssocID="{ADC84B90-03D5-40AC-8206-6E6789D5D1C4}" presName="Parent1" presStyleLbl="node1" presStyleIdx="0" presStyleCnt="6" custLinFactNeighborX="382" custLinFactNeighborY="801">
        <dgm:presLayoutVars>
          <dgm:chMax val="1"/>
          <dgm:chPref val="1"/>
          <dgm:bulletEnabled val="1"/>
        </dgm:presLayoutVars>
      </dgm:prSet>
      <dgm:spPr/>
    </dgm:pt>
    <dgm:pt modelId="{4C61DE54-0055-4345-88B7-E22C9B065052}" type="pres">
      <dgm:prSet presAssocID="{ADC84B90-03D5-40AC-8206-6E6789D5D1C4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ED2FC74-9DDD-42E3-8A79-102522EE562C}" type="pres">
      <dgm:prSet presAssocID="{ADC84B90-03D5-40AC-8206-6E6789D5D1C4}" presName="BalanceSpacing" presStyleCnt="0"/>
      <dgm:spPr/>
    </dgm:pt>
    <dgm:pt modelId="{BD625DC3-E562-463D-A691-C38379801E9F}" type="pres">
      <dgm:prSet presAssocID="{ADC84B90-03D5-40AC-8206-6E6789D5D1C4}" presName="BalanceSpacing1" presStyleCnt="0"/>
      <dgm:spPr/>
    </dgm:pt>
    <dgm:pt modelId="{BFD2B97D-DA36-4E5F-8991-2601D320354A}" type="pres">
      <dgm:prSet presAssocID="{8176F34F-C5DF-41D1-8D28-94B640A60D00}" presName="Accent1Text" presStyleLbl="node1" presStyleIdx="1" presStyleCnt="6" custLinFactNeighborX="382" custLinFactNeighborY="801"/>
      <dgm:spPr/>
    </dgm:pt>
    <dgm:pt modelId="{00E8EC73-65E9-439E-B964-B077248B4A02}" type="pres">
      <dgm:prSet presAssocID="{8176F34F-C5DF-41D1-8D28-94B640A60D00}" presName="spaceBetweenRectangles" presStyleCnt="0"/>
      <dgm:spPr/>
    </dgm:pt>
    <dgm:pt modelId="{0C56D3EC-B1E0-4E85-9B31-66FC23FF2547}" type="pres">
      <dgm:prSet presAssocID="{5F6AC8DB-4D07-4A8C-8890-AB197E54E4F7}" presName="composite" presStyleCnt="0"/>
      <dgm:spPr/>
    </dgm:pt>
    <dgm:pt modelId="{D7D89F6A-A907-4C06-8FC8-CFE19F467E6F}" type="pres">
      <dgm:prSet presAssocID="{5F6AC8DB-4D07-4A8C-8890-AB197E54E4F7}" presName="Parent1" presStyleLbl="node1" presStyleIdx="2" presStyleCnt="6" custLinFactNeighborX="382" custLinFactNeighborY="801">
        <dgm:presLayoutVars>
          <dgm:chMax val="1"/>
          <dgm:chPref val="1"/>
          <dgm:bulletEnabled val="1"/>
        </dgm:presLayoutVars>
      </dgm:prSet>
      <dgm:spPr/>
    </dgm:pt>
    <dgm:pt modelId="{87C7AA86-0DB9-4FD2-B74A-EC9800ABFC6F}" type="pres">
      <dgm:prSet presAssocID="{5F6AC8DB-4D07-4A8C-8890-AB197E54E4F7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559F313-DBBD-4538-8DED-4F7B987A9C2E}" type="pres">
      <dgm:prSet presAssocID="{5F6AC8DB-4D07-4A8C-8890-AB197E54E4F7}" presName="BalanceSpacing" presStyleCnt="0"/>
      <dgm:spPr/>
    </dgm:pt>
    <dgm:pt modelId="{D68AF18F-12C2-4727-8A87-6D45D11358CF}" type="pres">
      <dgm:prSet presAssocID="{5F6AC8DB-4D07-4A8C-8890-AB197E54E4F7}" presName="BalanceSpacing1" presStyleCnt="0"/>
      <dgm:spPr/>
    </dgm:pt>
    <dgm:pt modelId="{F81060BD-A6D7-408A-9E60-9ABC8A0A2C50}" type="pres">
      <dgm:prSet presAssocID="{4D040B5A-9AA5-498A-A492-824B7258702B}" presName="Accent1Text" presStyleLbl="node1" presStyleIdx="3" presStyleCnt="6" custLinFactNeighborX="382" custLinFactNeighborY="801"/>
      <dgm:spPr/>
    </dgm:pt>
    <dgm:pt modelId="{42A1396E-71FC-420A-B128-4AF3E88F5498}" type="pres">
      <dgm:prSet presAssocID="{4D040B5A-9AA5-498A-A492-824B7258702B}" presName="spaceBetweenRectangles" presStyleCnt="0"/>
      <dgm:spPr/>
    </dgm:pt>
    <dgm:pt modelId="{FF98C10D-7C72-4CB8-8576-A2F1F83883A1}" type="pres">
      <dgm:prSet presAssocID="{18622173-0276-4297-B1BC-1FF7CA31AE68}" presName="composite" presStyleCnt="0"/>
      <dgm:spPr/>
    </dgm:pt>
    <dgm:pt modelId="{4094D2DC-3931-42E3-B138-D9E9437B5F18}" type="pres">
      <dgm:prSet presAssocID="{18622173-0276-4297-B1BC-1FF7CA31AE68}" presName="Parent1" presStyleLbl="node1" presStyleIdx="4" presStyleCnt="6" custLinFactNeighborX="382" custLinFactNeighborY="801">
        <dgm:presLayoutVars>
          <dgm:chMax val="1"/>
          <dgm:chPref val="1"/>
          <dgm:bulletEnabled val="1"/>
        </dgm:presLayoutVars>
      </dgm:prSet>
      <dgm:spPr/>
    </dgm:pt>
    <dgm:pt modelId="{532377F7-2F6F-46C4-8964-DCA499ADC7AA}" type="pres">
      <dgm:prSet presAssocID="{18622173-0276-4297-B1BC-1FF7CA31AE6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DC4013CA-5132-4D4F-B6A4-42A517F599B0}" type="pres">
      <dgm:prSet presAssocID="{18622173-0276-4297-B1BC-1FF7CA31AE68}" presName="BalanceSpacing" presStyleCnt="0"/>
      <dgm:spPr/>
    </dgm:pt>
    <dgm:pt modelId="{6BFD8F7E-CD6F-4D3E-9538-57E829355A53}" type="pres">
      <dgm:prSet presAssocID="{18622173-0276-4297-B1BC-1FF7CA31AE68}" presName="BalanceSpacing1" presStyleCnt="0"/>
      <dgm:spPr/>
    </dgm:pt>
    <dgm:pt modelId="{F8ECC9DC-E78A-4C7F-9BFD-23141145E048}" type="pres">
      <dgm:prSet presAssocID="{C791ED2A-0EC1-4FD3-AD08-F059C7F0591F}" presName="Accent1Text" presStyleLbl="node1" presStyleIdx="5" presStyleCnt="6" custLinFactNeighborX="382" custLinFactNeighborY="801"/>
      <dgm:spPr/>
    </dgm:pt>
  </dgm:ptLst>
  <dgm:cxnLst>
    <dgm:cxn modelId="{EA520B0C-363E-4758-B9F9-409836920819}" srcId="{59BE5101-9FCB-480A-A999-CF11DFEC194B}" destId="{ADC84B90-03D5-40AC-8206-6E6789D5D1C4}" srcOrd="0" destOrd="0" parTransId="{687A5867-057E-4C51-A1A3-565A31FFB08E}" sibTransId="{8176F34F-C5DF-41D1-8D28-94B640A60D00}"/>
    <dgm:cxn modelId="{D30C9328-3B3D-4FCB-9658-857181F8CBB9}" type="presOf" srcId="{59BE5101-9FCB-480A-A999-CF11DFEC194B}" destId="{32D96AAC-8B4B-4C5D-8245-9C74C7223AE3}" srcOrd="0" destOrd="0" presId="urn:microsoft.com/office/officeart/2008/layout/AlternatingHexagons"/>
    <dgm:cxn modelId="{E67F0175-AEC4-4CAA-A467-50D1C85B258C}" type="presOf" srcId="{C791ED2A-0EC1-4FD3-AD08-F059C7F0591F}" destId="{F8ECC9DC-E78A-4C7F-9BFD-23141145E048}" srcOrd="0" destOrd="0" presId="urn:microsoft.com/office/officeart/2008/layout/AlternatingHexagons"/>
    <dgm:cxn modelId="{4110BC87-60A6-4719-A61E-B73ED06991E0}" type="presOf" srcId="{5F6AC8DB-4D07-4A8C-8890-AB197E54E4F7}" destId="{D7D89F6A-A907-4C06-8FC8-CFE19F467E6F}" srcOrd="0" destOrd="0" presId="urn:microsoft.com/office/officeart/2008/layout/AlternatingHexagons"/>
    <dgm:cxn modelId="{61DF14A0-5484-49A5-A294-4AE0F8A1EE83}" type="presOf" srcId="{4D040B5A-9AA5-498A-A492-824B7258702B}" destId="{F81060BD-A6D7-408A-9E60-9ABC8A0A2C50}" srcOrd="0" destOrd="0" presId="urn:microsoft.com/office/officeart/2008/layout/AlternatingHexagons"/>
    <dgm:cxn modelId="{67C9F0A6-F224-4312-969B-592FBBE576D1}" type="presOf" srcId="{ADC84B90-03D5-40AC-8206-6E6789D5D1C4}" destId="{A3BEB419-24A5-476F-8EC3-C06A6E251E78}" srcOrd="0" destOrd="0" presId="urn:microsoft.com/office/officeart/2008/layout/AlternatingHexagons"/>
    <dgm:cxn modelId="{E4D232BE-0E6A-4A72-B879-10B6088A46A9}" srcId="{59BE5101-9FCB-480A-A999-CF11DFEC194B}" destId="{18622173-0276-4297-B1BC-1FF7CA31AE68}" srcOrd="2" destOrd="0" parTransId="{69C98472-E0EC-4586-8978-DE1E8EE99C2C}" sibTransId="{C791ED2A-0EC1-4FD3-AD08-F059C7F0591F}"/>
    <dgm:cxn modelId="{7CB4BEC9-8F86-4456-97E6-5F038FEB0602}" type="presOf" srcId="{8176F34F-C5DF-41D1-8D28-94B640A60D00}" destId="{BFD2B97D-DA36-4E5F-8991-2601D320354A}" srcOrd="0" destOrd="0" presId="urn:microsoft.com/office/officeart/2008/layout/AlternatingHexagons"/>
    <dgm:cxn modelId="{3FE178E5-7E7B-4272-9962-1FE2D6041337}" srcId="{59BE5101-9FCB-480A-A999-CF11DFEC194B}" destId="{5F6AC8DB-4D07-4A8C-8890-AB197E54E4F7}" srcOrd="1" destOrd="0" parTransId="{9B32221C-16FF-44D9-87C8-93D04C91AF92}" sibTransId="{4D040B5A-9AA5-498A-A492-824B7258702B}"/>
    <dgm:cxn modelId="{D8EA44FB-A260-4304-BB12-752727409757}" type="presOf" srcId="{18622173-0276-4297-B1BC-1FF7CA31AE68}" destId="{4094D2DC-3931-42E3-B138-D9E9437B5F18}" srcOrd="0" destOrd="0" presId="urn:microsoft.com/office/officeart/2008/layout/AlternatingHexagons"/>
    <dgm:cxn modelId="{1391F402-D4F7-43D2-B6D5-89D1F923D844}" type="presParOf" srcId="{32D96AAC-8B4B-4C5D-8245-9C74C7223AE3}" destId="{9504C45C-FCC5-4BC1-AC01-F34C284E29FB}" srcOrd="0" destOrd="0" presId="urn:microsoft.com/office/officeart/2008/layout/AlternatingHexagons"/>
    <dgm:cxn modelId="{DB224452-F259-4600-B5F4-A7D3A2BC1520}" type="presParOf" srcId="{9504C45C-FCC5-4BC1-AC01-F34C284E29FB}" destId="{A3BEB419-24A5-476F-8EC3-C06A6E251E78}" srcOrd="0" destOrd="0" presId="urn:microsoft.com/office/officeart/2008/layout/AlternatingHexagons"/>
    <dgm:cxn modelId="{3A9DBE28-D219-4E1E-9445-EDE35D68900D}" type="presParOf" srcId="{9504C45C-FCC5-4BC1-AC01-F34C284E29FB}" destId="{4C61DE54-0055-4345-88B7-E22C9B065052}" srcOrd="1" destOrd="0" presId="urn:microsoft.com/office/officeart/2008/layout/AlternatingHexagons"/>
    <dgm:cxn modelId="{F585A70C-56DB-48DC-AE06-07AEE1FC9BE7}" type="presParOf" srcId="{9504C45C-FCC5-4BC1-AC01-F34C284E29FB}" destId="{3ED2FC74-9DDD-42E3-8A79-102522EE562C}" srcOrd="2" destOrd="0" presId="urn:microsoft.com/office/officeart/2008/layout/AlternatingHexagons"/>
    <dgm:cxn modelId="{F733EAAF-951D-4393-84CC-9CD7EAE0A05B}" type="presParOf" srcId="{9504C45C-FCC5-4BC1-AC01-F34C284E29FB}" destId="{BD625DC3-E562-463D-A691-C38379801E9F}" srcOrd="3" destOrd="0" presId="urn:microsoft.com/office/officeart/2008/layout/AlternatingHexagons"/>
    <dgm:cxn modelId="{EEB37F10-AF03-4100-AC04-A057EFA9AB04}" type="presParOf" srcId="{9504C45C-FCC5-4BC1-AC01-F34C284E29FB}" destId="{BFD2B97D-DA36-4E5F-8991-2601D320354A}" srcOrd="4" destOrd="0" presId="urn:microsoft.com/office/officeart/2008/layout/AlternatingHexagons"/>
    <dgm:cxn modelId="{3508631B-D9D1-4477-A4CC-829A0B62B3FB}" type="presParOf" srcId="{32D96AAC-8B4B-4C5D-8245-9C74C7223AE3}" destId="{00E8EC73-65E9-439E-B964-B077248B4A02}" srcOrd="1" destOrd="0" presId="urn:microsoft.com/office/officeart/2008/layout/AlternatingHexagons"/>
    <dgm:cxn modelId="{919EC283-38CB-4CCD-A607-1BEF4DC9BE28}" type="presParOf" srcId="{32D96AAC-8B4B-4C5D-8245-9C74C7223AE3}" destId="{0C56D3EC-B1E0-4E85-9B31-66FC23FF2547}" srcOrd="2" destOrd="0" presId="urn:microsoft.com/office/officeart/2008/layout/AlternatingHexagons"/>
    <dgm:cxn modelId="{44F2C987-CBC2-445C-B739-DD1340391A0E}" type="presParOf" srcId="{0C56D3EC-B1E0-4E85-9B31-66FC23FF2547}" destId="{D7D89F6A-A907-4C06-8FC8-CFE19F467E6F}" srcOrd="0" destOrd="0" presId="urn:microsoft.com/office/officeart/2008/layout/AlternatingHexagons"/>
    <dgm:cxn modelId="{E0F98F41-4FDD-44CE-89C0-985E305E959B}" type="presParOf" srcId="{0C56D3EC-B1E0-4E85-9B31-66FC23FF2547}" destId="{87C7AA86-0DB9-4FD2-B74A-EC9800ABFC6F}" srcOrd="1" destOrd="0" presId="urn:microsoft.com/office/officeart/2008/layout/AlternatingHexagons"/>
    <dgm:cxn modelId="{1EBFDDF6-5D32-4BCB-917B-D8BCDBE0ADCF}" type="presParOf" srcId="{0C56D3EC-B1E0-4E85-9B31-66FC23FF2547}" destId="{C559F313-DBBD-4538-8DED-4F7B987A9C2E}" srcOrd="2" destOrd="0" presId="urn:microsoft.com/office/officeart/2008/layout/AlternatingHexagons"/>
    <dgm:cxn modelId="{28FF8C6C-1A5A-471C-AC91-83B68D22B8CA}" type="presParOf" srcId="{0C56D3EC-B1E0-4E85-9B31-66FC23FF2547}" destId="{D68AF18F-12C2-4727-8A87-6D45D11358CF}" srcOrd="3" destOrd="0" presId="urn:microsoft.com/office/officeart/2008/layout/AlternatingHexagons"/>
    <dgm:cxn modelId="{EA3D3305-9CE0-4A19-80B0-6E5121D9B582}" type="presParOf" srcId="{0C56D3EC-B1E0-4E85-9B31-66FC23FF2547}" destId="{F81060BD-A6D7-408A-9E60-9ABC8A0A2C50}" srcOrd="4" destOrd="0" presId="urn:microsoft.com/office/officeart/2008/layout/AlternatingHexagons"/>
    <dgm:cxn modelId="{629043A8-60F5-40CE-B778-2A2FA8F86A63}" type="presParOf" srcId="{32D96AAC-8B4B-4C5D-8245-9C74C7223AE3}" destId="{42A1396E-71FC-420A-B128-4AF3E88F5498}" srcOrd="3" destOrd="0" presId="urn:microsoft.com/office/officeart/2008/layout/AlternatingHexagons"/>
    <dgm:cxn modelId="{A11087EB-04C2-4376-A176-7D91A23D8186}" type="presParOf" srcId="{32D96AAC-8B4B-4C5D-8245-9C74C7223AE3}" destId="{FF98C10D-7C72-4CB8-8576-A2F1F83883A1}" srcOrd="4" destOrd="0" presId="urn:microsoft.com/office/officeart/2008/layout/AlternatingHexagons"/>
    <dgm:cxn modelId="{F92179E5-25AF-44EF-A3A8-8662A8924A10}" type="presParOf" srcId="{FF98C10D-7C72-4CB8-8576-A2F1F83883A1}" destId="{4094D2DC-3931-42E3-B138-D9E9437B5F18}" srcOrd="0" destOrd="0" presId="urn:microsoft.com/office/officeart/2008/layout/AlternatingHexagons"/>
    <dgm:cxn modelId="{D94ED245-364A-4CA2-91D4-4742AE965501}" type="presParOf" srcId="{FF98C10D-7C72-4CB8-8576-A2F1F83883A1}" destId="{532377F7-2F6F-46C4-8964-DCA499ADC7AA}" srcOrd="1" destOrd="0" presId="urn:microsoft.com/office/officeart/2008/layout/AlternatingHexagons"/>
    <dgm:cxn modelId="{80F44969-9672-4D5F-838B-DAC5F0B12005}" type="presParOf" srcId="{FF98C10D-7C72-4CB8-8576-A2F1F83883A1}" destId="{DC4013CA-5132-4D4F-B6A4-42A517F599B0}" srcOrd="2" destOrd="0" presId="urn:microsoft.com/office/officeart/2008/layout/AlternatingHexagons"/>
    <dgm:cxn modelId="{F74D1461-4EAE-4245-AF05-9542CFB1C3AA}" type="presParOf" srcId="{FF98C10D-7C72-4CB8-8576-A2F1F83883A1}" destId="{6BFD8F7E-CD6F-4D3E-9538-57E829355A53}" srcOrd="3" destOrd="0" presId="urn:microsoft.com/office/officeart/2008/layout/AlternatingHexagons"/>
    <dgm:cxn modelId="{3376245C-F468-456E-9A6C-DCA59D98FE08}" type="presParOf" srcId="{FF98C10D-7C72-4CB8-8576-A2F1F83883A1}" destId="{F8ECC9DC-E78A-4C7F-9BFD-23141145E04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BE7BBB-9EFE-4589-891F-6915E772A3FE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C1BADB09-4865-411F-B524-4E7A09C74392}">
      <dgm:prSet phldrT="[Text]" custT="1"/>
      <dgm:spPr/>
      <dgm:t>
        <a:bodyPr/>
        <a:lstStyle/>
        <a:p>
          <a:r>
            <a:rPr lang="cs-CZ" sz="1200" dirty="0">
              <a:solidFill>
                <a:schemeClr val="tx1"/>
              </a:solidFill>
              <a:latin typeface="Century Gothic (Základní text)"/>
            </a:rPr>
            <a:t>Podpora podnikavosti</a:t>
          </a:r>
        </a:p>
      </dgm:t>
    </dgm:pt>
    <dgm:pt modelId="{FFBD1671-FDCF-4EFF-883D-CDACB4762DB5}" type="parTrans" cxnId="{7064190C-CAD8-4852-9EB3-C14BFACBCC91}">
      <dgm:prSet/>
      <dgm:spPr/>
      <dgm:t>
        <a:bodyPr/>
        <a:lstStyle/>
        <a:p>
          <a:endParaRPr lang="cs-CZ" sz="1800">
            <a:latin typeface="Century Gothic (Základní text)"/>
          </a:endParaRPr>
        </a:p>
      </dgm:t>
    </dgm:pt>
    <dgm:pt modelId="{01F9E0AB-CD20-4280-9342-6FCD49E9D43E}" type="sibTrans" cxnId="{7064190C-CAD8-4852-9EB3-C14BFACBCC91}">
      <dgm:prSet custT="1"/>
      <dgm:spPr/>
      <dgm:t>
        <a:bodyPr/>
        <a:lstStyle/>
        <a:p>
          <a:r>
            <a:rPr lang="cs-CZ" sz="1300" dirty="0">
              <a:solidFill>
                <a:schemeClr val="tx1"/>
              </a:solidFill>
              <a:latin typeface="Century Gothic (Základní text)"/>
            </a:rPr>
            <a:t>Podpora technických oborů</a:t>
          </a:r>
        </a:p>
      </dgm:t>
    </dgm:pt>
    <dgm:pt modelId="{49ADDBC7-040F-4FFA-984C-D62C956BFD4C}">
      <dgm:prSet phldrT="[Text]" custT="1"/>
      <dgm:spPr/>
      <dgm:t>
        <a:bodyPr/>
        <a:lstStyle/>
        <a:p>
          <a:r>
            <a:rPr lang="cs-CZ" sz="1400" dirty="0">
              <a:solidFill>
                <a:schemeClr val="tx1"/>
              </a:solidFill>
              <a:latin typeface="Century Gothic (Základní text)"/>
            </a:rPr>
            <a:t>Krajská rada pro inovace</a:t>
          </a:r>
        </a:p>
      </dgm:t>
    </dgm:pt>
    <dgm:pt modelId="{93A8DBE2-01F1-4B42-937B-23C23F965726}" type="parTrans" cxnId="{9AA5D218-2794-4F23-BD44-AC65F72BCF04}">
      <dgm:prSet/>
      <dgm:spPr/>
      <dgm:t>
        <a:bodyPr/>
        <a:lstStyle/>
        <a:p>
          <a:endParaRPr lang="cs-CZ" sz="1800">
            <a:latin typeface="Century Gothic (Základní text)"/>
          </a:endParaRPr>
        </a:p>
      </dgm:t>
    </dgm:pt>
    <dgm:pt modelId="{37BA70E1-C3A7-4090-95C7-9D43A5C1D1C1}" type="sibTrans" cxnId="{9AA5D218-2794-4F23-BD44-AC65F72BCF04}">
      <dgm:prSet custT="1"/>
      <dgm:spPr/>
      <dgm:t>
        <a:bodyPr/>
        <a:lstStyle/>
        <a:p>
          <a:r>
            <a:rPr lang="cs-CZ" sz="1400" dirty="0">
              <a:solidFill>
                <a:schemeClr val="tx1"/>
              </a:solidFill>
              <a:latin typeface="Century Gothic (Základní text)"/>
            </a:rPr>
            <a:t>Řídící výbor SMART region</a:t>
          </a:r>
        </a:p>
      </dgm:t>
    </dgm:pt>
    <dgm:pt modelId="{A6EFA2C4-9BE1-437D-9976-1B991D6C132B}">
      <dgm:prSet phldrT="[Text]" custT="1"/>
      <dgm:spPr/>
      <dgm:t>
        <a:bodyPr/>
        <a:lstStyle/>
        <a:p>
          <a:r>
            <a:rPr lang="cs-CZ" sz="1200" dirty="0">
              <a:solidFill>
                <a:schemeClr val="tx1"/>
              </a:solidFill>
              <a:latin typeface="Century Gothic (Základní text)"/>
            </a:rPr>
            <a:t>Dopravní obslužnost a infrastruktura</a:t>
          </a:r>
        </a:p>
      </dgm:t>
    </dgm:pt>
    <dgm:pt modelId="{20CEF888-DD81-483F-939D-FF198E0215BA}" type="parTrans" cxnId="{916E3511-F691-4965-8C7E-F7C5D46C43E9}">
      <dgm:prSet/>
      <dgm:spPr/>
      <dgm:t>
        <a:bodyPr/>
        <a:lstStyle/>
        <a:p>
          <a:endParaRPr lang="cs-CZ" sz="1800">
            <a:latin typeface="Century Gothic (Základní text)"/>
          </a:endParaRPr>
        </a:p>
      </dgm:t>
    </dgm:pt>
    <dgm:pt modelId="{63F56CA8-7C0B-4997-BE7F-899FC6943E89}" type="sibTrans" cxnId="{916E3511-F691-4965-8C7E-F7C5D46C43E9}">
      <dgm:prSet custT="1"/>
      <dgm:spPr/>
      <dgm:t>
        <a:bodyPr/>
        <a:lstStyle/>
        <a:p>
          <a:r>
            <a:rPr lang="cs-CZ" sz="1400" dirty="0">
              <a:solidFill>
                <a:schemeClr val="tx1"/>
              </a:solidFill>
              <a:latin typeface="Century Gothic (Základní text)"/>
            </a:rPr>
            <a:t>Lobbying</a:t>
          </a:r>
        </a:p>
      </dgm:t>
    </dgm:pt>
    <dgm:pt modelId="{2AF62FA4-0291-41B5-98A2-9FA83C1AA878}">
      <dgm:prSet custT="1"/>
      <dgm:spPr/>
      <dgm:t>
        <a:bodyPr/>
        <a:lstStyle/>
        <a:p>
          <a:r>
            <a:rPr lang="cs-CZ" sz="1300" dirty="0">
              <a:solidFill>
                <a:schemeClr val="tx1"/>
              </a:solidFill>
              <a:latin typeface="Century Gothic (Základní text)"/>
            </a:rPr>
            <a:t>Exportní poradenství</a:t>
          </a:r>
        </a:p>
      </dgm:t>
    </dgm:pt>
    <dgm:pt modelId="{92E7DCC0-DC79-49E3-9E77-B607E6C0A788}" type="parTrans" cxnId="{19BCC782-6AD5-4143-961B-276E30C3C4DE}">
      <dgm:prSet/>
      <dgm:spPr/>
      <dgm:t>
        <a:bodyPr/>
        <a:lstStyle/>
        <a:p>
          <a:endParaRPr lang="cs-CZ"/>
        </a:p>
      </dgm:t>
    </dgm:pt>
    <dgm:pt modelId="{194536FA-CAD4-4E18-8F71-321F8C393134}" type="sibTrans" cxnId="{19BCC782-6AD5-4143-961B-276E30C3C4DE}">
      <dgm:prSet custT="1"/>
      <dgm:spPr/>
      <dgm:t>
        <a:bodyPr/>
        <a:lstStyle/>
        <a:p>
          <a:r>
            <a:rPr lang="cs-CZ" sz="1400" dirty="0">
              <a:solidFill>
                <a:schemeClr val="tx1"/>
              </a:solidFill>
              <a:latin typeface="Century Gothic (Základní text)"/>
            </a:rPr>
            <a:t>Právní servis</a:t>
          </a:r>
        </a:p>
      </dgm:t>
    </dgm:pt>
    <dgm:pt modelId="{B60047BE-A21A-4352-A1AF-8289E1F9CD1D}" type="pres">
      <dgm:prSet presAssocID="{45BE7BBB-9EFE-4589-891F-6915E772A3FE}" presName="Name0" presStyleCnt="0">
        <dgm:presLayoutVars>
          <dgm:chMax/>
          <dgm:chPref/>
          <dgm:dir/>
          <dgm:animLvl val="lvl"/>
        </dgm:presLayoutVars>
      </dgm:prSet>
      <dgm:spPr/>
    </dgm:pt>
    <dgm:pt modelId="{5687AFDC-604E-4540-99D4-8CDD34A24F27}" type="pres">
      <dgm:prSet presAssocID="{C1BADB09-4865-411F-B524-4E7A09C74392}" presName="composite" presStyleCnt="0"/>
      <dgm:spPr/>
    </dgm:pt>
    <dgm:pt modelId="{DF313153-2AE5-40D0-8435-4923AAD902AA}" type="pres">
      <dgm:prSet presAssocID="{C1BADB09-4865-411F-B524-4E7A09C74392}" presName="Parent1" presStyleLbl="node1" presStyleIdx="0" presStyleCnt="8" custLinFactX="9003" custLinFactY="69053" custLinFactNeighborX="100000" custLinFactNeighborY="100000">
        <dgm:presLayoutVars>
          <dgm:chMax val="1"/>
          <dgm:chPref val="1"/>
          <dgm:bulletEnabled val="1"/>
        </dgm:presLayoutVars>
      </dgm:prSet>
      <dgm:spPr/>
    </dgm:pt>
    <dgm:pt modelId="{7781E75E-D663-41E3-9EBD-9E077D14E219}" type="pres">
      <dgm:prSet presAssocID="{C1BADB09-4865-411F-B524-4E7A09C74392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89AEFF52-DE4E-4918-AFF3-C6C7251F0AC5}" type="pres">
      <dgm:prSet presAssocID="{C1BADB09-4865-411F-B524-4E7A09C74392}" presName="BalanceSpacing" presStyleCnt="0"/>
      <dgm:spPr/>
    </dgm:pt>
    <dgm:pt modelId="{E879AA98-29FB-4812-92B0-8E798F8850F2}" type="pres">
      <dgm:prSet presAssocID="{C1BADB09-4865-411F-B524-4E7A09C74392}" presName="BalanceSpacing1" presStyleCnt="0"/>
      <dgm:spPr/>
    </dgm:pt>
    <dgm:pt modelId="{7FD32EF2-9B8C-45AF-B57B-510B73517125}" type="pres">
      <dgm:prSet presAssocID="{01F9E0AB-CD20-4280-9342-6FCD49E9D43E}" presName="Accent1Text" presStyleLbl="node1" presStyleIdx="1" presStyleCnt="8" custLinFactNeighborX="-54501" custLinFactNeighborY="84295"/>
      <dgm:spPr/>
    </dgm:pt>
    <dgm:pt modelId="{E5609610-CC3A-455F-83AA-4B01A9A821C8}" type="pres">
      <dgm:prSet presAssocID="{01F9E0AB-CD20-4280-9342-6FCD49E9D43E}" presName="spaceBetweenRectangles" presStyleCnt="0"/>
      <dgm:spPr/>
    </dgm:pt>
    <dgm:pt modelId="{D84BC886-435C-41E7-A20D-A2C23B645892}" type="pres">
      <dgm:prSet presAssocID="{49ADDBC7-040F-4FFA-984C-D62C956BFD4C}" presName="composite" presStyleCnt="0"/>
      <dgm:spPr/>
    </dgm:pt>
    <dgm:pt modelId="{FB499665-5D65-4835-A046-D76B7625EC96}" type="pres">
      <dgm:prSet presAssocID="{49ADDBC7-040F-4FFA-984C-D62C956BFD4C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3418C198-0E77-4E19-A29D-25A147F18DBA}" type="pres">
      <dgm:prSet presAssocID="{49ADDBC7-040F-4FFA-984C-D62C956BFD4C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30AC7C3-9644-47C0-B4E8-EC66D6FC4B76}" type="pres">
      <dgm:prSet presAssocID="{49ADDBC7-040F-4FFA-984C-D62C956BFD4C}" presName="BalanceSpacing" presStyleCnt="0"/>
      <dgm:spPr/>
    </dgm:pt>
    <dgm:pt modelId="{79CADEDA-E5FB-48FC-AB8D-AB1C44339349}" type="pres">
      <dgm:prSet presAssocID="{49ADDBC7-040F-4FFA-984C-D62C956BFD4C}" presName="BalanceSpacing1" presStyleCnt="0"/>
      <dgm:spPr/>
    </dgm:pt>
    <dgm:pt modelId="{3B3B164C-18D9-4611-8496-7ED11D3213E6}" type="pres">
      <dgm:prSet presAssocID="{37BA70E1-C3A7-4090-95C7-9D43A5C1D1C1}" presName="Accent1Text" presStyleLbl="node1" presStyleIdx="3" presStyleCnt="8"/>
      <dgm:spPr/>
    </dgm:pt>
    <dgm:pt modelId="{F7F25CA6-3CA0-4A5C-82F8-448CF60DC7A9}" type="pres">
      <dgm:prSet presAssocID="{37BA70E1-C3A7-4090-95C7-9D43A5C1D1C1}" presName="spaceBetweenRectangles" presStyleCnt="0"/>
      <dgm:spPr/>
    </dgm:pt>
    <dgm:pt modelId="{20063C28-E4A2-4063-81B0-D0191D8F7F02}" type="pres">
      <dgm:prSet presAssocID="{2AF62FA4-0291-41B5-98A2-9FA83C1AA878}" presName="composite" presStyleCnt="0"/>
      <dgm:spPr/>
    </dgm:pt>
    <dgm:pt modelId="{52A9A9EC-9D8D-4603-9BC1-9A8E2AC5739F}" type="pres">
      <dgm:prSet presAssocID="{2AF62FA4-0291-41B5-98A2-9FA83C1AA878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08C89CCB-A793-4070-B5AE-251A83976C96}" type="pres">
      <dgm:prSet presAssocID="{2AF62FA4-0291-41B5-98A2-9FA83C1AA878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F4125543-44B2-430B-A0EC-99BAB0D8CBF4}" type="pres">
      <dgm:prSet presAssocID="{2AF62FA4-0291-41B5-98A2-9FA83C1AA878}" presName="BalanceSpacing" presStyleCnt="0"/>
      <dgm:spPr/>
    </dgm:pt>
    <dgm:pt modelId="{712D7015-C0C6-49B9-BF7B-CFD8CDC54910}" type="pres">
      <dgm:prSet presAssocID="{2AF62FA4-0291-41B5-98A2-9FA83C1AA878}" presName="BalanceSpacing1" presStyleCnt="0"/>
      <dgm:spPr/>
    </dgm:pt>
    <dgm:pt modelId="{A6E3346F-63AF-4C40-A323-2A7B4203A5B0}" type="pres">
      <dgm:prSet presAssocID="{194536FA-CAD4-4E18-8F71-321F8C393134}" presName="Accent1Text" presStyleLbl="node1" presStyleIdx="5" presStyleCnt="8"/>
      <dgm:spPr/>
    </dgm:pt>
    <dgm:pt modelId="{C7AC16AA-20C0-452E-9F58-D5A07A82285E}" type="pres">
      <dgm:prSet presAssocID="{194536FA-CAD4-4E18-8F71-321F8C393134}" presName="spaceBetweenRectangles" presStyleCnt="0"/>
      <dgm:spPr/>
    </dgm:pt>
    <dgm:pt modelId="{C4D4CC3B-29BF-4C41-AF5E-7CF85DBD4694}" type="pres">
      <dgm:prSet presAssocID="{A6EFA2C4-9BE1-437D-9976-1B991D6C132B}" presName="composite" presStyleCnt="0"/>
      <dgm:spPr/>
    </dgm:pt>
    <dgm:pt modelId="{7BCE404F-19C5-47F8-897D-DCDE94F3FBEB}" type="pres">
      <dgm:prSet presAssocID="{A6EFA2C4-9BE1-437D-9976-1B991D6C132B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1FA02271-296D-4B1C-8AF7-9CC3AB84566D}" type="pres">
      <dgm:prSet presAssocID="{A6EFA2C4-9BE1-437D-9976-1B991D6C132B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EE318745-E16A-4626-91E4-14C64F0242DE}" type="pres">
      <dgm:prSet presAssocID="{A6EFA2C4-9BE1-437D-9976-1B991D6C132B}" presName="BalanceSpacing" presStyleCnt="0"/>
      <dgm:spPr/>
    </dgm:pt>
    <dgm:pt modelId="{6CD4AE43-6906-40FF-B5BD-0F619C9C37CE}" type="pres">
      <dgm:prSet presAssocID="{A6EFA2C4-9BE1-437D-9976-1B991D6C132B}" presName="BalanceSpacing1" presStyleCnt="0"/>
      <dgm:spPr/>
    </dgm:pt>
    <dgm:pt modelId="{98D53C40-8C20-4A6B-92E0-C688537B7A2F}" type="pres">
      <dgm:prSet presAssocID="{63F56CA8-7C0B-4997-BE7F-899FC6943E89}" presName="Accent1Text" presStyleLbl="node1" presStyleIdx="7" presStyleCnt="8"/>
      <dgm:spPr/>
    </dgm:pt>
  </dgm:ptLst>
  <dgm:cxnLst>
    <dgm:cxn modelId="{7064190C-CAD8-4852-9EB3-C14BFACBCC91}" srcId="{45BE7BBB-9EFE-4589-891F-6915E772A3FE}" destId="{C1BADB09-4865-411F-B524-4E7A09C74392}" srcOrd="0" destOrd="0" parTransId="{FFBD1671-FDCF-4EFF-883D-CDACB4762DB5}" sibTransId="{01F9E0AB-CD20-4280-9342-6FCD49E9D43E}"/>
    <dgm:cxn modelId="{916E3511-F691-4965-8C7E-F7C5D46C43E9}" srcId="{45BE7BBB-9EFE-4589-891F-6915E772A3FE}" destId="{A6EFA2C4-9BE1-437D-9976-1B991D6C132B}" srcOrd="3" destOrd="0" parTransId="{20CEF888-DD81-483F-939D-FF198E0215BA}" sibTransId="{63F56CA8-7C0B-4997-BE7F-899FC6943E89}"/>
    <dgm:cxn modelId="{4A713C17-020E-409C-8D57-EC304F634707}" type="presOf" srcId="{49ADDBC7-040F-4FFA-984C-D62C956BFD4C}" destId="{FB499665-5D65-4835-A046-D76B7625EC96}" srcOrd="0" destOrd="0" presId="urn:microsoft.com/office/officeart/2008/layout/AlternatingHexagons"/>
    <dgm:cxn modelId="{9AA5D218-2794-4F23-BD44-AC65F72BCF04}" srcId="{45BE7BBB-9EFE-4589-891F-6915E772A3FE}" destId="{49ADDBC7-040F-4FFA-984C-D62C956BFD4C}" srcOrd="1" destOrd="0" parTransId="{93A8DBE2-01F1-4B42-937B-23C23F965726}" sibTransId="{37BA70E1-C3A7-4090-95C7-9D43A5C1D1C1}"/>
    <dgm:cxn modelId="{27E3522D-EE31-4410-8656-9A4B2C4C3133}" type="presOf" srcId="{37BA70E1-C3A7-4090-95C7-9D43A5C1D1C1}" destId="{3B3B164C-18D9-4611-8496-7ED11D3213E6}" srcOrd="0" destOrd="0" presId="urn:microsoft.com/office/officeart/2008/layout/AlternatingHexagons"/>
    <dgm:cxn modelId="{D098A631-A1E3-463A-B081-BBE4A9EFCC95}" type="presOf" srcId="{194536FA-CAD4-4E18-8F71-321F8C393134}" destId="{A6E3346F-63AF-4C40-A323-2A7B4203A5B0}" srcOrd="0" destOrd="0" presId="urn:microsoft.com/office/officeart/2008/layout/AlternatingHexagons"/>
    <dgm:cxn modelId="{9509C350-AC91-4C02-829A-DB66B304B6EB}" type="presOf" srcId="{A6EFA2C4-9BE1-437D-9976-1B991D6C132B}" destId="{7BCE404F-19C5-47F8-897D-DCDE94F3FBEB}" srcOrd="0" destOrd="0" presId="urn:microsoft.com/office/officeart/2008/layout/AlternatingHexagons"/>
    <dgm:cxn modelId="{19BCC782-6AD5-4143-961B-276E30C3C4DE}" srcId="{45BE7BBB-9EFE-4589-891F-6915E772A3FE}" destId="{2AF62FA4-0291-41B5-98A2-9FA83C1AA878}" srcOrd="2" destOrd="0" parTransId="{92E7DCC0-DC79-49E3-9E77-B607E6C0A788}" sibTransId="{194536FA-CAD4-4E18-8F71-321F8C393134}"/>
    <dgm:cxn modelId="{F948A4B1-A4BD-48FC-ABE9-0F4683088A61}" type="presOf" srcId="{01F9E0AB-CD20-4280-9342-6FCD49E9D43E}" destId="{7FD32EF2-9B8C-45AF-B57B-510B73517125}" srcOrd="0" destOrd="0" presId="urn:microsoft.com/office/officeart/2008/layout/AlternatingHexagons"/>
    <dgm:cxn modelId="{218AF5C1-111B-4724-96AC-5D223E1F3E80}" type="presOf" srcId="{63F56CA8-7C0B-4997-BE7F-899FC6943E89}" destId="{98D53C40-8C20-4A6B-92E0-C688537B7A2F}" srcOrd="0" destOrd="0" presId="urn:microsoft.com/office/officeart/2008/layout/AlternatingHexagons"/>
    <dgm:cxn modelId="{3DA5F8E3-8B14-4B01-8AD1-10E11105C5A7}" type="presOf" srcId="{45BE7BBB-9EFE-4589-891F-6915E772A3FE}" destId="{B60047BE-A21A-4352-A1AF-8289E1F9CD1D}" srcOrd="0" destOrd="0" presId="urn:microsoft.com/office/officeart/2008/layout/AlternatingHexagons"/>
    <dgm:cxn modelId="{06CC55E7-F0C8-4579-8D05-BA3CB250939C}" type="presOf" srcId="{C1BADB09-4865-411F-B524-4E7A09C74392}" destId="{DF313153-2AE5-40D0-8435-4923AAD902AA}" srcOrd="0" destOrd="0" presId="urn:microsoft.com/office/officeart/2008/layout/AlternatingHexagons"/>
    <dgm:cxn modelId="{471136F7-DFDB-4B41-B3AB-C1F166721363}" type="presOf" srcId="{2AF62FA4-0291-41B5-98A2-9FA83C1AA878}" destId="{52A9A9EC-9D8D-4603-9BC1-9A8E2AC5739F}" srcOrd="0" destOrd="0" presId="urn:microsoft.com/office/officeart/2008/layout/AlternatingHexagons"/>
    <dgm:cxn modelId="{DD683F18-D365-4851-80F6-96766334F884}" type="presParOf" srcId="{B60047BE-A21A-4352-A1AF-8289E1F9CD1D}" destId="{5687AFDC-604E-4540-99D4-8CDD34A24F27}" srcOrd="0" destOrd="0" presId="urn:microsoft.com/office/officeart/2008/layout/AlternatingHexagons"/>
    <dgm:cxn modelId="{A7AC136E-4646-4418-8C76-F02AF0042422}" type="presParOf" srcId="{5687AFDC-604E-4540-99D4-8CDD34A24F27}" destId="{DF313153-2AE5-40D0-8435-4923AAD902AA}" srcOrd="0" destOrd="0" presId="urn:microsoft.com/office/officeart/2008/layout/AlternatingHexagons"/>
    <dgm:cxn modelId="{FDD17818-AD42-4EB8-8046-9277C8BCA986}" type="presParOf" srcId="{5687AFDC-604E-4540-99D4-8CDD34A24F27}" destId="{7781E75E-D663-41E3-9EBD-9E077D14E219}" srcOrd="1" destOrd="0" presId="urn:microsoft.com/office/officeart/2008/layout/AlternatingHexagons"/>
    <dgm:cxn modelId="{15F4EE59-1E2A-42AE-BBE7-D7FC7DFA3F58}" type="presParOf" srcId="{5687AFDC-604E-4540-99D4-8CDD34A24F27}" destId="{89AEFF52-DE4E-4918-AFF3-C6C7251F0AC5}" srcOrd="2" destOrd="0" presId="urn:microsoft.com/office/officeart/2008/layout/AlternatingHexagons"/>
    <dgm:cxn modelId="{7139FA17-747E-4803-9E35-937A0C84AB45}" type="presParOf" srcId="{5687AFDC-604E-4540-99D4-8CDD34A24F27}" destId="{E879AA98-29FB-4812-92B0-8E798F8850F2}" srcOrd="3" destOrd="0" presId="urn:microsoft.com/office/officeart/2008/layout/AlternatingHexagons"/>
    <dgm:cxn modelId="{4F790E0D-3C35-478B-96CA-80C4A34874CB}" type="presParOf" srcId="{5687AFDC-604E-4540-99D4-8CDD34A24F27}" destId="{7FD32EF2-9B8C-45AF-B57B-510B73517125}" srcOrd="4" destOrd="0" presId="urn:microsoft.com/office/officeart/2008/layout/AlternatingHexagons"/>
    <dgm:cxn modelId="{7563DD11-B408-4AC2-A3A1-9FAE545D38E3}" type="presParOf" srcId="{B60047BE-A21A-4352-A1AF-8289E1F9CD1D}" destId="{E5609610-CC3A-455F-83AA-4B01A9A821C8}" srcOrd="1" destOrd="0" presId="urn:microsoft.com/office/officeart/2008/layout/AlternatingHexagons"/>
    <dgm:cxn modelId="{19A7051E-D78C-4460-8577-5C88CA2497DA}" type="presParOf" srcId="{B60047BE-A21A-4352-A1AF-8289E1F9CD1D}" destId="{D84BC886-435C-41E7-A20D-A2C23B645892}" srcOrd="2" destOrd="0" presId="urn:microsoft.com/office/officeart/2008/layout/AlternatingHexagons"/>
    <dgm:cxn modelId="{18B5384F-5FDC-41FF-B981-4CA61D9C40A9}" type="presParOf" srcId="{D84BC886-435C-41E7-A20D-A2C23B645892}" destId="{FB499665-5D65-4835-A046-D76B7625EC96}" srcOrd="0" destOrd="0" presId="urn:microsoft.com/office/officeart/2008/layout/AlternatingHexagons"/>
    <dgm:cxn modelId="{93B85FAC-05CB-4060-9185-FB887CE6655A}" type="presParOf" srcId="{D84BC886-435C-41E7-A20D-A2C23B645892}" destId="{3418C198-0E77-4E19-A29D-25A147F18DBA}" srcOrd="1" destOrd="0" presId="urn:microsoft.com/office/officeart/2008/layout/AlternatingHexagons"/>
    <dgm:cxn modelId="{B93C23D0-B933-4DC1-A3B7-5B7D0480750B}" type="presParOf" srcId="{D84BC886-435C-41E7-A20D-A2C23B645892}" destId="{F30AC7C3-9644-47C0-B4E8-EC66D6FC4B76}" srcOrd="2" destOrd="0" presId="urn:microsoft.com/office/officeart/2008/layout/AlternatingHexagons"/>
    <dgm:cxn modelId="{98447C1D-5673-4312-B626-A10E5A8BFA4A}" type="presParOf" srcId="{D84BC886-435C-41E7-A20D-A2C23B645892}" destId="{79CADEDA-E5FB-48FC-AB8D-AB1C44339349}" srcOrd="3" destOrd="0" presId="urn:microsoft.com/office/officeart/2008/layout/AlternatingHexagons"/>
    <dgm:cxn modelId="{B018D841-A4D9-4541-86D5-1C58A82D3BE2}" type="presParOf" srcId="{D84BC886-435C-41E7-A20D-A2C23B645892}" destId="{3B3B164C-18D9-4611-8496-7ED11D3213E6}" srcOrd="4" destOrd="0" presId="urn:microsoft.com/office/officeart/2008/layout/AlternatingHexagons"/>
    <dgm:cxn modelId="{64C35D7E-9EE6-4A8A-B65A-C839C2B21C33}" type="presParOf" srcId="{B60047BE-A21A-4352-A1AF-8289E1F9CD1D}" destId="{F7F25CA6-3CA0-4A5C-82F8-448CF60DC7A9}" srcOrd="3" destOrd="0" presId="urn:microsoft.com/office/officeart/2008/layout/AlternatingHexagons"/>
    <dgm:cxn modelId="{F8D274B7-9260-409C-ADB7-83C8C00932B6}" type="presParOf" srcId="{B60047BE-A21A-4352-A1AF-8289E1F9CD1D}" destId="{20063C28-E4A2-4063-81B0-D0191D8F7F02}" srcOrd="4" destOrd="0" presId="urn:microsoft.com/office/officeart/2008/layout/AlternatingHexagons"/>
    <dgm:cxn modelId="{7B066A7F-39E5-4254-9EBE-36A0C617EC6A}" type="presParOf" srcId="{20063C28-E4A2-4063-81B0-D0191D8F7F02}" destId="{52A9A9EC-9D8D-4603-9BC1-9A8E2AC5739F}" srcOrd="0" destOrd="0" presId="urn:microsoft.com/office/officeart/2008/layout/AlternatingHexagons"/>
    <dgm:cxn modelId="{22BFC869-6D31-4A3F-A066-A8AD255F489C}" type="presParOf" srcId="{20063C28-E4A2-4063-81B0-D0191D8F7F02}" destId="{08C89CCB-A793-4070-B5AE-251A83976C96}" srcOrd="1" destOrd="0" presId="urn:microsoft.com/office/officeart/2008/layout/AlternatingHexagons"/>
    <dgm:cxn modelId="{2A00451A-295B-41B4-A832-2A8F70C93116}" type="presParOf" srcId="{20063C28-E4A2-4063-81B0-D0191D8F7F02}" destId="{F4125543-44B2-430B-A0EC-99BAB0D8CBF4}" srcOrd="2" destOrd="0" presId="urn:microsoft.com/office/officeart/2008/layout/AlternatingHexagons"/>
    <dgm:cxn modelId="{0DDE763F-BD65-43CF-BDDF-378A17E8F59E}" type="presParOf" srcId="{20063C28-E4A2-4063-81B0-D0191D8F7F02}" destId="{712D7015-C0C6-49B9-BF7B-CFD8CDC54910}" srcOrd="3" destOrd="0" presId="urn:microsoft.com/office/officeart/2008/layout/AlternatingHexagons"/>
    <dgm:cxn modelId="{7160068B-5378-4452-9991-2C859E17AD4B}" type="presParOf" srcId="{20063C28-E4A2-4063-81B0-D0191D8F7F02}" destId="{A6E3346F-63AF-4C40-A323-2A7B4203A5B0}" srcOrd="4" destOrd="0" presId="urn:microsoft.com/office/officeart/2008/layout/AlternatingHexagons"/>
    <dgm:cxn modelId="{0869BB4D-2452-48BD-B9EB-C7D65F27D3FB}" type="presParOf" srcId="{B60047BE-A21A-4352-A1AF-8289E1F9CD1D}" destId="{C7AC16AA-20C0-452E-9F58-D5A07A82285E}" srcOrd="5" destOrd="0" presId="urn:microsoft.com/office/officeart/2008/layout/AlternatingHexagons"/>
    <dgm:cxn modelId="{DDB21FEA-256D-42C1-8C55-1B28E9191BD4}" type="presParOf" srcId="{B60047BE-A21A-4352-A1AF-8289E1F9CD1D}" destId="{C4D4CC3B-29BF-4C41-AF5E-7CF85DBD4694}" srcOrd="6" destOrd="0" presId="urn:microsoft.com/office/officeart/2008/layout/AlternatingHexagons"/>
    <dgm:cxn modelId="{9FB8369F-B23E-4627-8E6E-3BDA02330CF3}" type="presParOf" srcId="{C4D4CC3B-29BF-4C41-AF5E-7CF85DBD4694}" destId="{7BCE404F-19C5-47F8-897D-DCDE94F3FBEB}" srcOrd="0" destOrd="0" presId="urn:microsoft.com/office/officeart/2008/layout/AlternatingHexagons"/>
    <dgm:cxn modelId="{BA3277E2-4477-403B-8DFE-435749750152}" type="presParOf" srcId="{C4D4CC3B-29BF-4C41-AF5E-7CF85DBD4694}" destId="{1FA02271-296D-4B1C-8AF7-9CC3AB84566D}" srcOrd="1" destOrd="0" presId="urn:microsoft.com/office/officeart/2008/layout/AlternatingHexagons"/>
    <dgm:cxn modelId="{B81A96F4-ED0A-4DDE-9DBE-330C087CEBC1}" type="presParOf" srcId="{C4D4CC3B-29BF-4C41-AF5E-7CF85DBD4694}" destId="{EE318745-E16A-4626-91E4-14C64F0242DE}" srcOrd="2" destOrd="0" presId="urn:microsoft.com/office/officeart/2008/layout/AlternatingHexagons"/>
    <dgm:cxn modelId="{E4610995-CA02-415F-8CB7-7C940AF199A1}" type="presParOf" srcId="{C4D4CC3B-29BF-4C41-AF5E-7CF85DBD4694}" destId="{6CD4AE43-6906-40FF-B5BD-0F619C9C37CE}" srcOrd="3" destOrd="0" presId="urn:microsoft.com/office/officeart/2008/layout/AlternatingHexagons"/>
    <dgm:cxn modelId="{7CB8583C-3A03-4BD7-9346-45B9622CF456}" type="presParOf" srcId="{C4D4CC3B-29BF-4C41-AF5E-7CF85DBD4694}" destId="{98D53C40-8C20-4A6B-92E0-C688537B7A2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EB419-24A5-476F-8EC3-C06A6E251E78}">
      <dsp:nvSpPr>
        <dsp:cNvPr id="0" name=""/>
        <dsp:cNvSpPr/>
      </dsp:nvSpPr>
      <dsp:spPr>
        <a:xfrm rot="5400000">
          <a:off x="3895833" y="154562"/>
          <a:ext cx="2106510" cy="18326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tx1"/>
              </a:solidFill>
              <a:latin typeface="Century Gothic (Základní text)"/>
            </a:rPr>
            <a:t>Informační servis</a:t>
          </a:r>
        </a:p>
      </dsp:txBody>
      <dsp:txXfrm rot="-5400000">
        <a:off x="4318346" y="345903"/>
        <a:ext cx="1261483" cy="1449982"/>
      </dsp:txXfrm>
    </dsp:sp>
    <dsp:sp modelId="{4C61DE54-0055-4345-88B7-E22C9B065052}">
      <dsp:nvSpPr>
        <dsp:cNvPr id="0" name=""/>
        <dsp:cNvSpPr/>
      </dsp:nvSpPr>
      <dsp:spPr>
        <a:xfrm>
          <a:off x="5914031" y="422067"/>
          <a:ext cx="2350865" cy="126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D2B97D-DA36-4E5F-8991-2601D320354A}">
      <dsp:nvSpPr>
        <dsp:cNvPr id="0" name=""/>
        <dsp:cNvSpPr/>
      </dsp:nvSpPr>
      <dsp:spPr>
        <a:xfrm rot="5400000">
          <a:off x="1916557" y="154562"/>
          <a:ext cx="2106510" cy="1832663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cap="all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 (Základní text)"/>
            </a:rPr>
            <a:t>Networking</a:t>
          </a:r>
        </a:p>
      </dsp:txBody>
      <dsp:txXfrm rot="-5400000">
        <a:off x="2339070" y="345903"/>
        <a:ext cx="1261483" cy="1449982"/>
      </dsp:txXfrm>
    </dsp:sp>
    <dsp:sp modelId="{D7D89F6A-A907-4C06-8FC8-CFE19F467E6F}">
      <dsp:nvSpPr>
        <dsp:cNvPr id="0" name=""/>
        <dsp:cNvSpPr/>
      </dsp:nvSpPr>
      <dsp:spPr>
        <a:xfrm rot="5400000">
          <a:off x="2902403" y="1942567"/>
          <a:ext cx="2106510" cy="183266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tx1"/>
              </a:solidFill>
              <a:latin typeface="Century Gothic (Základní text)"/>
            </a:rPr>
            <a:t>Poradenský servis</a:t>
          </a:r>
        </a:p>
      </dsp:txBody>
      <dsp:txXfrm rot="-5400000">
        <a:off x="3324916" y="2133908"/>
        <a:ext cx="1261483" cy="1449982"/>
      </dsp:txXfrm>
    </dsp:sp>
    <dsp:sp modelId="{87C7AA86-0DB9-4FD2-B74A-EC9800ABFC6F}">
      <dsp:nvSpPr>
        <dsp:cNvPr id="0" name=""/>
        <dsp:cNvSpPr/>
      </dsp:nvSpPr>
      <dsp:spPr>
        <a:xfrm>
          <a:off x="681460" y="2210073"/>
          <a:ext cx="2275030" cy="126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1060BD-A6D7-408A-9E60-9ABC8A0A2C50}">
      <dsp:nvSpPr>
        <dsp:cNvPr id="0" name=""/>
        <dsp:cNvSpPr/>
      </dsp:nvSpPr>
      <dsp:spPr>
        <a:xfrm rot="5400000">
          <a:off x="4881680" y="1942567"/>
          <a:ext cx="2106510" cy="183266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tx1"/>
              </a:solidFill>
              <a:latin typeface="Century Gothic (Základní text)"/>
            </a:rPr>
            <a:t>Marketingový servis</a:t>
          </a:r>
        </a:p>
      </dsp:txBody>
      <dsp:txXfrm rot="-5400000">
        <a:off x="5304193" y="2133908"/>
        <a:ext cx="1261483" cy="1449982"/>
      </dsp:txXfrm>
    </dsp:sp>
    <dsp:sp modelId="{4094D2DC-3931-42E3-B138-D9E9437B5F18}">
      <dsp:nvSpPr>
        <dsp:cNvPr id="0" name=""/>
        <dsp:cNvSpPr/>
      </dsp:nvSpPr>
      <dsp:spPr>
        <a:xfrm rot="5400000">
          <a:off x="3895833" y="3714466"/>
          <a:ext cx="2106510" cy="183266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tx1"/>
              </a:solidFill>
              <a:latin typeface="Century Gothic (Základní text)"/>
            </a:rPr>
            <a:t>Vzdělávací servis</a:t>
          </a:r>
        </a:p>
      </dsp:txBody>
      <dsp:txXfrm rot="-5400000">
        <a:off x="4318346" y="3905807"/>
        <a:ext cx="1261483" cy="1449982"/>
      </dsp:txXfrm>
    </dsp:sp>
    <dsp:sp modelId="{532377F7-2F6F-46C4-8964-DCA499ADC7AA}">
      <dsp:nvSpPr>
        <dsp:cNvPr id="0" name=""/>
        <dsp:cNvSpPr/>
      </dsp:nvSpPr>
      <dsp:spPr>
        <a:xfrm>
          <a:off x="5914031" y="3998079"/>
          <a:ext cx="2350865" cy="126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CC9DC-E78A-4C7F-9BFD-23141145E048}">
      <dsp:nvSpPr>
        <dsp:cNvPr id="0" name=""/>
        <dsp:cNvSpPr/>
      </dsp:nvSpPr>
      <dsp:spPr>
        <a:xfrm rot="5400000">
          <a:off x="1916557" y="3714466"/>
          <a:ext cx="2106510" cy="18326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tx1"/>
              </a:solidFill>
              <a:latin typeface="Century Gothic (Základní text)"/>
            </a:rPr>
            <a:t>Eventový servis</a:t>
          </a:r>
        </a:p>
      </dsp:txBody>
      <dsp:txXfrm rot="-5400000">
        <a:off x="2339070" y="3905807"/>
        <a:ext cx="1261483" cy="1449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13153-2AE5-40D0-8435-4923AAD902AA}">
      <dsp:nvSpPr>
        <dsp:cNvPr id="0" name=""/>
        <dsp:cNvSpPr/>
      </dsp:nvSpPr>
      <dsp:spPr>
        <a:xfrm rot="5400000">
          <a:off x="5568710" y="3099163"/>
          <a:ext cx="1763156" cy="153394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>
              <a:solidFill>
                <a:schemeClr val="tx1"/>
              </a:solidFill>
              <a:latin typeface="Century Gothic (Základní text)"/>
            </a:rPr>
            <a:t>Podpora podnikavosti</a:t>
          </a:r>
        </a:p>
      </dsp:txBody>
      <dsp:txXfrm rot="-5400000">
        <a:off x="5922355" y="3259318"/>
        <a:ext cx="1055866" cy="1213639"/>
      </dsp:txXfrm>
    </dsp:sp>
    <dsp:sp modelId="{7781E75E-D663-41E3-9EBD-9E077D14E219}">
      <dsp:nvSpPr>
        <dsp:cNvPr id="0" name=""/>
        <dsp:cNvSpPr/>
      </dsp:nvSpPr>
      <dsp:spPr>
        <a:xfrm>
          <a:off x="5591761" y="356520"/>
          <a:ext cx="1967682" cy="1057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D32EF2-9B8C-45AF-B57B-510B73517125}">
      <dsp:nvSpPr>
        <dsp:cNvPr id="0" name=""/>
        <dsp:cNvSpPr/>
      </dsp:nvSpPr>
      <dsp:spPr>
        <a:xfrm rot="5400000">
          <a:off x="1403985" y="1604747"/>
          <a:ext cx="1763156" cy="153394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>
              <a:solidFill>
                <a:schemeClr val="tx1"/>
              </a:solidFill>
              <a:latin typeface="Century Gothic (Základní text)"/>
            </a:rPr>
            <a:t>Podpora technických oborů</a:t>
          </a:r>
        </a:p>
      </dsp:txBody>
      <dsp:txXfrm rot="-5400000">
        <a:off x="1757630" y="1764902"/>
        <a:ext cx="1055866" cy="1213639"/>
      </dsp:txXfrm>
    </dsp:sp>
    <dsp:sp modelId="{FB499665-5D65-4835-A046-D76B7625EC96}">
      <dsp:nvSpPr>
        <dsp:cNvPr id="0" name=""/>
        <dsp:cNvSpPr/>
      </dsp:nvSpPr>
      <dsp:spPr>
        <a:xfrm rot="5400000">
          <a:off x="3065158" y="1615061"/>
          <a:ext cx="1763156" cy="153394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tx1"/>
              </a:solidFill>
              <a:latin typeface="Century Gothic (Základní text)"/>
            </a:rPr>
            <a:t>Krajská rada pro inovace</a:t>
          </a:r>
        </a:p>
      </dsp:txBody>
      <dsp:txXfrm rot="-5400000">
        <a:off x="3418803" y="1775216"/>
        <a:ext cx="1055866" cy="1213639"/>
      </dsp:txXfrm>
    </dsp:sp>
    <dsp:sp modelId="{3418C198-0E77-4E19-A29D-25A147F18DBA}">
      <dsp:nvSpPr>
        <dsp:cNvPr id="0" name=""/>
        <dsp:cNvSpPr/>
      </dsp:nvSpPr>
      <dsp:spPr>
        <a:xfrm>
          <a:off x="1212080" y="1853087"/>
          <a:ext cx="1904208" cy="1057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3B164C-18D9-4611-8496-7ED11D3213E6}">
      <dsp:nvSpPr>
        <dsp:cNvPr id="0" name=""/>
        <dsp:cNvSpPr/>
      </dsp:nvSpPr>
      <dsp:spPr>
        <a:xfrm rot="5400000">
          <a:off x="4721820" y="1615061"/>
          <a:ext cx="1763156" cy="153394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tx1"/>
              </a:solidFill>
              <a:latin typeface="Century Gothic (Základní text)"/>
            </a:rPr>
            <a:t>Řídící výbor SMART region</a:t>
          </a:r>
        </a:p>
      </dsp:txBody>
      <dsp:txXfrm rot="-5400000">
        <a:off x="5075465" y="1775216"/>
        <a:ext cx="1055866" cy="1213639"/>
      </dsp:txXfrm>
    </dsp:sp>
    <dsp:sp modelId="{52A9A9EC-9D8D-4603-9BC1-9A8E2AC5739F}">
      <dsp:nvSpPr>
        <dsp:cNvPr id="0" name=""/>
        <dsp:cNvSpPr/>
      </dsp:nvSpPr>
      <dsp:spPr>
        <a:xfrm rot="5400000">
          <a:off x="3896662" y="3111629"/>
          <a:ext cx="1763156" cy="153394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>
              <a:solidFill>
                <a:schemeClr val="tx1"/>
              </a:solidFill>
              <a:latin typeface="Century Gothic (Základní text)"/>
            </a:rPr>
            <a:t>Exportní poradenství</a:t>
          </a:r>
        </a:p>
      </dsp:txBody>
      <dsp:txXfrm rot="-5400000">
        <a:off x="4250307" y="3271784"/>
        <a:ext cx="1055866" cy="1213639"/>
      </dsp:txXfrm>
    </dsp:sp>
    <dsp:sp modelId="{08C89CCB-A793-4070-B5AE-251A83976C96}">
      <dsp:nvSpPr>
        <dsp:cNvPr id="0" name=""/>
        <dsp:cNvSpPr/>
      </dsp:nvSpPr>
      <dsp:spPr>
        <a:xfrm>
          <a:off x="5591761" y="3349655"/>
          <a:ext cx="1967682" cy="1057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E3346F-63AF-4C40-A323-2A7B4203A5B0}">
      <dsp:nvSpPr>
        <dsp:cNvPr id="0" name=""/>
        <dsp:cNvSpPr/>
      </dsp:nvSpPr>
      <dsp:spPr>
        <a:xfrm rot="5400000">
          <a:off x="2240001" y="3111629"/>
          <a:ext cx="1763156" cy="153394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tx1"/>
              </a:solidFill>
              <a:latin typeface="Century Gothic (Základní text)"/>
            </a:rPr>
            <a:t>Právní servis</a:t>
          </a:r>
        </a:p>
      </dsp:txBody>
      <dsp:txXfrm rot="-5400000">
        <a:off x="2593646" y="3271784"/>
        <a:ext cx="1055866" cy="1213639"/>
      </dsp:txXfrm>
    </dsp:sp>
    <dsp:sp modelId="{7BCE404F-19C5-47F8-897D-DCDE94F3FBEB}">
      <dsp:nvSpPr>
        <dsp:cNvPr id="0" name=""/>
        <dsp:cNvSpPr/>
      </dsp:nvSpPr>
      <dsp:spPr>
        <a:xfrm rot="5400000">
          <a:off x="3065158" y="4608196"/>
          <a:ext cx="1763156" cy="153394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>
              <a:solidFill>
                <a:schemeClr val="tx1"/>
              </a:solidFill>
              <a:latin typeface="Century Gothic (Základní text)"/>
            </a:rPr>
            <a:t>Dopravní obslužnost a infrastruktura</a:t>
          </a:r>
        </a:p>
      </dsp:txBody>
      <dsp:txXfrm rot="-5400000">
        <a:off x="3418803" y="4768351"/>
        <a:ext cx="1055866" cy="1213639"/>
      </dsp:txXfrm>
    </dsp:sp>
    <dsp:sp modelId="{1FA02271-296D-4B1C-8AF7-9CC3AB84566D}">
      <dsp:nvSpPr>
        <dsp:cNvPr id="0" name=""/>
        <dsp:cNvSpPr/>
      </dsp:nvSpPr>
      <dsp:spPr>
        <a:xfrm>
          <a:off x="1212080" y="4846222"/>
          <a:ext cx="1904208" cy="1057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D53C40-8C20-4A6B-92E0-C688537B7A2F}">
      <dsp:nvSpPr>
        <dsp:cNvPr id="0" name=""/>
        <dsp:cNvSpPr/>
      </dsp:nvSpPr>
      <dsp:spPr>
        <a:xfrm rot="5400000">
          <a:off x="4721820" y="4608196"/>
          <a:ext cx="1763156" cy="153394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tx1"/>
              </a:solidFill>
              <a:latin typeface="Century Gothic (Základní text)"/>
            </a:rPr>
            <a:t>Lobbying</a:t>
          </a:r>
        </a:p>
      </dsp:txBody>
      <dsp:txXfrm rot="-5400000">
        <a:off x="5075465" y="4768351"/>
        <a:ext cx="1055866" cy="1213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6D185-C976-488D-ABF5-29023A2E2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4CF6F4A-A1E1-449D-BA19-4F5D637DB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02AC65-D2D0-4987-A57B-4956EE5AC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87FE-AABA-4984-A7AF-DBF3C5B1B77A}" type="datetimeFigureOut">
              <a:rPr lang="cs-CZ" smtClean="0"/>
              <a:t>25.06.2024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28E85C-4178-404A-8CD7-060424B35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93BFA8-F0DC-417D-87A5-28B9066A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316F-F1DD-4189-84BF-FB766526065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2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130B5-A4E3-4AE3-9BE2-A3F14422D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4057297-E02E-421D-9E9A-72B1ACF7A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2D6EE1-17D3-4151-98DA-C1D188CCF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87FE-AABA-4984-A7AF-DBF3C5B1B77A}" type="datetimeFigureOut">
              <a:rPr lang="cs-CZ" smtClean="0"/>
              <a:t>25.06.2024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51EF50-1084-49D9-A58C-6CFC06816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24E837-E95F-4987-A551-DCC44818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316F-F1DD-4189-84BF-FB766526065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1487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75C98EA-61F3-48D7-885B-757669BBF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5005FF6-11D7-4A1A-BE61-CC071B81A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23A1C0-B52C-450D-B272-E9D1A380B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87FE-AABA-4984-A7AF-DBF3C5B1B77A}" type="datetimeFigureOut">
              <a:rPr lang="cs-CZ" smtClean="0"/>
              <a:t>25.06.2024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96773A-0B4F-4782-A3B9-A0C45DCF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8D1979-2737-45CD-BAE2-4B0E31E6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316F-F1DD-4189-84BF-FB766526065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970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321202-CE1E-4A50-923F-752FA45E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16EC03-EBB4-4C34-9381-496A5EE41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6028B8-0B38-4D4C-8772-2058B94CB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87FE-AABA-4984-A7AF-DBF3C5B1B77A}" type="datetimeFigureOut">
              <a:rPr lang="cs-CZ" smtClean="0"/>
              <a:t>25.06.2024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C7B983-4F8D-4A85-B73E-235C894B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8A6F2F-996F-46D2-83B6-0B06CE96E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316F-F1DD-4189-84BF-FB766526065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409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B604DD-36C1-4B9A-BEBE-9E9A7F1C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A9FDF2-E166-47BD-9F36-1949ABAEF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DB47FC-80A1-4056-8F36-6A8C6D61B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87FE-AABA-4984-A7AF-DBF3C5B1B77A}" type="datetimeFigureOut">
              <a:rPr lang="cs-CZ" smtClean="0"/>
              <a:t>25.06.2024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CD415D-7E64-4730-86CA-ECE699E6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DB26D4-403F-4262-9BA5-9EA3DFDA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316F-F1DD-4189-84BF-FB766526065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287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F86D25-1158-40C5-AA30-4B51B7D61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743412-4846-43DC-BBA4-3392D2BF8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755336-BDF0-4C99-9ED3-694105779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1E13AB-68DC-417D-A3B3-59B64AFE8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87FE-AABA-4984-A7AF-DBF3C5B1B77A}" type="datetimeFigureOut">
              <a:rPr lang="cs-CZ" smtClean="0"/>
              <a:t>25.06.2024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5786CE-6FC5-4856-88EB-7C63E99E0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C30619-54CC-4DB0-9652-7AB72AD09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316F-F1DD-4189-84BF-FB766526065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0736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80912F-7206-48FA-81F9-4CB28C0D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A97B90-B2D5-40AF-B82C-42542D073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8F1A191-04C4-4D47-AFBA-AB863E0F3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78D7EC4-8936-468B-B549-DD3AC17AD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3F093FB-338D-4D87-B32C-859EAD045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DEF2FBE-69E8-4BE4-9704-CAFBB668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87FE-AABA-4984-A7AF-DBF3C5B1B77A}" type="datetimeFigureOut">
              <a:rPr lang="cs-CZ" smtClean="0"/>
              <a:t>25.06.2024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B2E5142-8C0C-4A75-AA1D-06527AED2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F50D4D-12BB-4C62-8A44-665DE9FA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316F-F1DD-4189-84BF-FB766526065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377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9E852-A859-4229-B900-38B1594A4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2AFD90F-CE78-4193-BB86-9C7A67CB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87FE-AABA-4984-A7AF-DBF3C5B1B77A}" type="datetimeFigureOut">
              <a:rPr lang="cs-CZ" smtClean="0"/>
              <a:t>25.06.2024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1BCFD46-2002-40C4-9DC7-9812EEBB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530ECF8-C919-4D11-A76D-DBDDD37FD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316F-F1DD-4189-84BF-FB766526065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6393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989F4EE-BADB-4BC7-97AA-26B8E53A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87FE-AABA-4984-A7AF-DBF3C5B1B77A}" type="datetimeFigureOut">
              <a:rPr lang="cs-CZ" smtClean="0"/>
              <a:t>25.06.2024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29BCE3A-7C54-471A-96B6-89F1C8750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128C1F1-3696-47CE-8602-33E1EF606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316F-F1DD-4189-84BF-FB766526065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68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55112-FEFD-478B-A83F-8C3B0819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A2C039-BDDA-4EB8-9FA5-F9C08DFAE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12B356-B216-4D30-8FAC-B588F4E24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32AC78-F9B6-414D-BA3B-68AF3E43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87FE-AABA-4984-A7AF-DBF3C5B1B77A}" type="datetimeFigureOut">
              <a:rPr lang="cs-CZ" smtClean="0"/>
              <a:t>25.06.2024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80D85F0-E164-4344-929F-9893590D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FBB64A-D967-40A7-BFCD-E6F1AA07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316F-F1DD-4189-84BF-FB766526065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333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F440E-3A18-468D-AA8C-6D4C02CA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EFA4B48-6FE5-4D57-AC81-E271570A8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39119F8-9191-47D8-8C57-34CDB3B80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5809B2-F653-41AD-886A-C9B4BE6F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87FE-AABA-4984-A7AF-DBF3C5B1B77A}" type="datetimeFigureOut">
              <a:rPr lang="cs-CZ" smtClean="0"/>
              <a:t>25.06.2024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C03D4E-9D24-4F03-ACBC-3BF88226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80E0F5-46BB-4D62-A1E5-FD8926E2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316F-F1DD-4189-84BF-FB766526065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260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8031B2F-BBE3-4A40-863A-B97331E5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56A33C-9960-4E9B-B885-F9F8E1C21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EF10BB-1995-48C5-9137-8E55A56FB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987FE-AABA-4984-A7AF-DBF3C5B1B77A}" type="datetimeFigureOut">
              <a:rPr lang="cs-CZ" smtClean="0"/>
              <a:t>25.06.2024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18B9CA-CF12-4CCB-BA37-C2C23D0B1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C13053-ADA7-47CF-B75D-F6A193519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2316F-F1DD-4189-84BF-FB766526065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78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OHKOlomouc" TargetMode="External"/><Relationship Id="rId2" Type="http://schemas.openxmlformats.org/officeDocument/2006/relationships/hyperlink" Target="http://www.hkol.c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OGIqm5hSxU?start=1&amp;feature=oembed" TargetMode="Externa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qN2_W_BqUg?feature=oembed" TargetMode="Externa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ak5yDAlhvE?start=10&amp;feature=oembed" TargetMode="Externa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xtoV5DlSq8?feature=oembed" TargetMode="Externa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tupklub.cz/" TargetMode="External"/><Relationship Id="rId2" Type="http://schemas.openxmlformats.org/officeDocument/2006/relationships/hyperlink" Target="https://soaa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8B2BCE-08B8-4EA8-A66A-2D031D27B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6000" y="3429000"/>
            <a:ext cx="9720000" cy="1524554"/>
          </a:xfrm>
        </p:spPr>
        <p:txBody>
          <a:bodyPr>
            <a:normAutofit/>
          </a:bodyPr>
          <a:lstStyle/>
          <a:p>
            <a:r>
              <a:rPr lang="cs-CZ" sz="4800" b="1" i="1" dirty="0">
                <a:latin typeface="Century Gothic (Nadpisy)"/>
              </a:rPr>
              <a:t>Stručné představení (aktivit) OHK Olomouc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C66A60-4A48-42A3-AC42-10A983FC3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298" y="5872294"/>
            <a:ext cx="11007405" cy="985706"/>
          </a:xfrm>
        </p:spPr>
        <p:txBody>
          <a:bodyPr>
            <a:normAutofit/>
          </a:bodyPr>
          <a:lstStyle/>
          <a:p>
            <a:pPr algn="l"/>
            <a:r>
              <a:rPr lang="cs-CZ" sz="2000" dirty="0">
                <a:latin typeface="Century Gothic (Základní text)"/>
              </a:rPr>
              <a:t>PhDr. Radim Kašpar, MBA 				</a:t>
            </a:r>
            <a:r>
              <a:rPr lang="cs-CZ" sz="2000" b="1" dirty="0">
                <a:latin typeface="Century Gothic (Základní text)"/>
                <a:hlinkClick r:id="rId2"/>
              </a:rPr>
              <a:t>www.hkol.cz</a:t>
            </a:r>
            <a:r>
              <a:rPr lang="cs-CZ" sz="2000" b="1" dirty="0">
                <a:latin typeface="Century Gothic (Základní text)"/>
              </a:rPr>
              <a:t> 	</a:t>
            </a:r>
            <a:br>
              <a:rPr lang="cs-CZ" sz="2000" dirty="0">
                <a:latin typeface="Century Gothic (Základní text)"/>
              </a:rPr>
            </a:br>
            <a:r>
              <a:rPr lang="cs-CZ" sz="2000" i="1" dirty="0">
                <a:latin typeface="Century Gothic (Základní text)"/>
              </a:rPr>
              <a:t>25. 06. 2024 - Tripartita					</a:t>
            </a:r>
            <a:r>
              <a:rPr lang="cs-CZ" sz="2000" b="1" dirty="0">
                <a:latin typeface="Century Gothic (Základní text)"/>
                <a:hlinkClick r:id="rId3"/>
              </a:rPr>
              <a:t>www.facebook.com/OHKOlomouc</a:t>
            </a:r>
            <a:r>
              <a:rPr lang="cs-CZ" sz="2000" b="1" dirty="0">
                <a:latin typeface="Century Gothic (Základní text)"/>
              </a:rPr>
              <a:t> </a:t>
            </a:r>
            <a:endParaRPr lang="cs-CZ" sz="2000" i="1" dirty="0">
              <a:latin typeface="Century Gothic (Základní text)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8F2A78-BC56-4F4A-8D7C-A6D5FAE9B0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52" b="13026"/>
          <a:stretch/>
        </p:blipFill>
        <p:spPr>
          <a:xfrm>
            <a:off x="-1" y="0"/>
            <a:ext cx="12192000" cy="246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29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snímek obrazovky, logo, Internetová reklama&#10;&#10;Popis byl vytvořen automaticky">
            <a:extLst>
              <a:ext uri="{FF2B5EF4-FFF2-40B4-BE49-F238E27FC236}">
                <a16:creationId xmlns:a16="http://schemas.microsoft.com/office/drawing/2014/main" id="{8FD70165-2702-257C-3F0C-7E9EB3EFD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19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1968C-2BEC-4514-84F3-2278FE77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3258000"/>
            <a:ext cx="4029512" cy="3600000"/>
          </a:xfrm>
        </p:spPr>
        <p:txBody>
          <a:bodyPr>
            <a:normAutofit/>
          </a:bodyPr>
          <a:lstStyle/>
          <a:p>
            <a:r>
              <a:rPr lang="cs-CZ" dirty="0">
                <a:latin typeface="Century Gothic (Základní text)"/>
              </a:rPr>
              <a:t>Poskytujeme firmám a podnikatelům: </a:t>
            </a:r>
          </a:p>
          <a:p>
            <a:endParaRPr lang="cs-CZ" sz="2200" dirty="0">
              <a:latin typeface="Century Gothic (Základní text)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F2E0CE9-697D-B1D9-CA69-2F5B4F689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8017706"/>
              </p:ext>
            </p:extLst>
          </p:nvPr>
        </p:nvGraphicFramePr>
        <p:xfrm>
          <a:off x="2275989" y="1114634"/>
          <a:ext cx="8946358" cy="5684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1742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1968C-2BEC-4514-84F3-2278FE77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3258000"/>
            <a:ext cx="4029512" cy="3600000"/>
          </a:xfrm>
        </p:spPr>
        <p:txBody>
          <a:bodyPr>
            <a:normAutofit/>
          </a:bodyPr>
          <a:lstStyle/>
          <a:p>
            <a:r>
              <a:rPr lang="cs-CZ" dirty="0">
                <a:latin typeface="Century Gothic (Základní text)"/>
              </a:rPr>
              <a:t>Ale samozřejmě také další témata jako například: </a:t>
            </a:r>
          </a:p>
          <a:p>
            <a:endParaRPr lang="cs-CZ" sz="2200" dirty="0">
              <a:latin typeface="Century Gothic (Základní text)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7B0E0AB-3D9C-AB51-9906-0470159B79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35565"/>
              </p:ext>
            </p:extLst>
          </p:nvPr>
        </p:nvGraphicFramePr>
        <p:xfrm>
          <a:off x="3272624" y="433841"/>
          <a:ext cx="8771525" cy="6260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Skupina 9">
            <a:extLst>
              <a:ext uri="{FF2B5EF4-FFF2-40B4-BE49-F238E27FC236}">
                <a16:creationId xmlns:a16="http://schemas.microsoft.com/office/drawing/2014/main" id="{602D159D-2C1A-61E4-2A63-225D3751B368}"/>
              </a:ext>
            </a:extLst>
          </p:cNvPr>
          <p:cNvGrpSpPr/>
          <p:nvPr/>
        </p:nvGrpSpPr>
        <p:grpSpPr>
          <a:xfrm>
            <a:off x="4796938" y="4929547"/>
            <a:ext cx="1535490" cy="1764931"/>
            <a:chOff x="5463631" y="1498815"/>
            <a:chExt cx="1535490" cy="1764931"/>
          </a:xfrm>
        </p:grpSpPr>
        <p:sp>
          <p:nvSpPr>
            <p:cNvPr id="11" name="Šestiúhelník 10">
              <a:extLst>
                <a:ext uri="{FF2B5EF4-FFF2-40B4-BE49-F238E27FC236}">
                  <a16:creationId xmlns:a16="http://schemas.microsoft.com/office/drawing/2014/main" id="{F94327FF-AEDC-48B4-8051-2E6428BC209A}"/>
                </a:ext>
              </a:extLst>
            </p:cNvPr>
            <p:cNvSpPr/>
            <p:nvPr/>
          </p:nvSpPr>
          <p:spPr>
            <a:xfrm rot="5400000">
              <a:off x="5348910" y="1613536"/>
              <a:ext cx="1764931" cy="153549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12" name="Šestiúhelník 4">
              <a:extLst>
                <a:ext uri="{FF2B5EF4-FFF2-40B4-BE49-F238E27FC236}">
                  <a16:creationId xmlns:a16="http://schemas.microsoft.com/office/drawing/2014/main" id="{B2868E54-1798-F9B7-F545-255C8167C74A}"/>
                </a:ext>
              </a:extLst>
            </p:cNvPr>
            <p:cNvSpPr txBox="1"/>
            <p:nvPr/>
          </p:nvSpPr>
          <p:spPr>
            <a:xfrm>
              <a:off x="5702911" y="1773851"/>
              <a:ext cx="1056928" cy="1214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400" dirty="0">
                  <a:solidFill>
                    <a:schemeClr val="tx1"/>
                  </a:solidFill>
                  <a:latin typeface="Century Gothic (Základní text)"/>
                </a:rPr>
                <a:t>CSR</a:t>
              </a:r>
              <a:endParaRPr lang="cs-CZ" sz="1400" kern="1200" dirty="0">
                <a:solidFill>
                  <a:schemeClr val="tx1"/>
                </a:solidFill>
                <a:latin typeface="Century Gothic (Základní text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066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1968C-2BEC-4514-84F3-2278FE77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3258000"/>
            <a:ext cx="4029512" cy="3600000"/>
          </a:xfrm>
        </p:spPr>
        <p:txBody>
          <a:bodyPr>
            <a:normAutofit/>
          </a:bodyPr>
          <a:lstStyle/>
          <a:p>
            <a:r>
              <a:rPr lang="cs-CZ" dirty="0">
                <a:latin typeface="Century Gothic (Základní text)"/>
              </a:rPr>
              <a:t>Akce: </a:t>
            </a:r>
          </a:p>
          <a:p>
            <a:endParaRPr lang="cs-CZ" sz="2200" dirty="0">
              <a:latin typeface="Century Gothic (Základní text)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602D159D-2C1A-61E4-2A63-225D3751B368}"/>
              </a:ext>
            </a:extLst>
          </p:cNvPr>
          <p:cNvGrpSpPr/>
          <p:nvPr/>
        </p:nvGrpSpPr>
        <p:grpSpPr>
          <a:xfrm>
            <a:off x="3544135" y="2776574"/>
            <a:ext cx="3074400" cy="3528000"/>
            <a:chOff x="5463631" y="1498815"/>
            <a:chExt cx="1535490" cy="1764931"/>
          </a:xfrm>
          <a:solidFill>
            <a:srgbClr val="FFC000"/>
          </a:solidFill>
        </p:grpSpPr>
        <p:sp>
          <p:nvSpPr>
            <p:cNvPr id="11" name="Šestiúhelník 10">
              <a:extLst>
                <a:ext uri="{FF2B5EF4-FFF2-40B4-BE49-F238E27FC236}">
                  <a16:creationId xmlns:a16="http://schemas.microsoft.com/office/drawing/2014/main" id="{F94327FF-AEDC-48B4-8051-2E6428BC209A}"/>
                </a:ext>
              </a:extLst>
            </p:cNvPr>
            <p:cNvSpPr/>
            <p:nvPr/>
          </p:nvSpPr>
          <p:spPr>
            <a:xfrm rot="5400000">
              <a:off x="5348910" y="1613536"/>
              <a:ext cx="1764931" cy="153549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12" name="Šestiúhelník 4">
              <a:extLst>
                <a:ext uri="{FF2B5EF4-FFF2-40B4-BE49-F238E27FC236}">
                  <a16:creationId xmlns:a16="http://schemas.microsoft.com/office/drawing/2014/main" id="{B2868E54-1798-F9B7-F545-255C8167C74A}"/>
                </a:ext>
              </a:extLst>
            </p:cNvPr>
            <p:cNvSpPr txBox="1"/>
            <p:nvPr/>
          </p:nvSpPr>
          <p:spPr>
            <a:xfrm>
              <a:off x="5702911" y="1773851"/>
              <a:ext cx="1056928" cy="121486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200" dirty="0">
                  <a:solidFill>
                    <a:schemeClr val="tx1"/>
                  </a:solidFill>
                  <a:latin typeface="Century Gothic (Základní text)"/>
                </a:rPr>
                <a:t>Odborného / vzdělávacího charakteru</a:t>
              </a:r>
              <a:endParaRPr lang="cs-CZ" sz="2200" kern="1200" dirty="0">
                <a:solidFill>
                  <a:schemeClr val="tx1"/>
                </a:solidFill>
                <a:latin typeface="Century Gothic (Základní text)"/>
              </a:endParaRPr>
            </a:p>
          </p:txBody>
        </p: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620EFBD-AF54-2898-5276-750C30228A74}"/>
              </a:ext>
            </a:extLst>
          </p:cNvPr>
          <p:cNvGrpSpPr/>
          <p:nvPr/>
        </p:nvGrpSpPr>
        <p:grpSpPr>
          <a:xfrm>
            <a:off x="7097628" y="2776575"/>
            <a:ext cx="3074400" cy="3528000"/>
            <a:chOff x="5463631" y="1498815"/>
            <a:chExt cx="1535490" cy="1764931"/>
          </a:xfrm>
        </p:grpSpPr>
        <p:sp>
          <p:nvSpPr>
            <p:cNvPr id="4" name="Šestiúhelník 3">
              <a:extLst>
                <a:ext uri="{FF2B5EF4-FFF2-40B4-BE49-F238E27FC236}">
                  <a16:creationId xmlns:a16="http://schemas.microsoft.com/office/drawing/2014/main" id="{0092D9B1-46EC-C471-9835-A1C6BDED854B}"/>
                </a:ext>
              </a:extLst>
            </p:cNvPr>
            <p:cNvSpPr/>
            <p:nvPr/>
          </p:nvSpPr>
          <p:spPr>
            <a:xfrm rot="5400000">
              <a:off x="5348910" y="1613536"/>
              <a:ext cx="1764931" cy="153549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6" name="Šestiúhelník 4">
              <a:extLst>
                <a:ext uri="{FF2B5EF4-FFF2-40B4-BE49-F238E27FC236}">
                  <a16:creationId xmlns:a16="http://schemas.microsoft.com/office/drawing/2014/main" id="{EF5991E3-22AB-5698-22AE-6A9E28D971EF}"/>
                </a:ext>
              </a:extLst>
            </p:cNvPr>
            <p:cNvSpPr txBox="1"/>
            <p:nvPr/>
          </p:nvSpPr>
          <p:spPr>
            <a:xfrm>
              <a:off x="5702911" y="1773851"/>
              <a:ext cx="1056928" cy="1214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200" kern="1200" dirty="0">
                  <a:solidFill>
                    <a:schemeClr val="tx1"/>
                  </a:solidFill>
                  <a:latin typeface="Century Gothic (Základní text)"/>
                </a:rPr>
                <a:t>Společensko </a:t>
              </a:r>
              <a:r>
                <a:rPr lang="cs-CZ" sz="2200" dirty="0">
                  <a:solidFill>
                    <a:schemeClr val="tx1"/>
                  </a:solidFill>
                  <a:latin typeface="Century Gothic (Základní text)"/>
                </a:rPr>
                <a:t>- </a:t>
              </a:r>
              <a:r>
                <a:rPr lang="cs-CZ" sz="2200" kern="1200" dirty="0">
                  <a:solidFill>
                    <a:schemeClr val="tx1"/>
                  </a:solidFill>
                  <a:latin typeface="Century Gothic (Základní text)"/>
                </a:rPr>
                <a:t>networkingové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6353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obsah 12" descr="Obsah obrázku text, snímek obrazovky, Leták, Internetová reklama&#10;&#10;Popis byl vytvořen automaticky">
            <a:extLst>
              <a:ext uri="{FF2B5EF4-FFF2-40B4-BE49-F238E27FC236}">
                <a16:creationId xmlns:a16="http://schemas.microsoft.com/office/drawing/2014/main" id="{E6C8E923-6994-E03F-F038-45E330116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58" y="-397"/>
            <a:ext cx="4856085" cy="6869012"/>
          </a:xfrm>
        </p:spPr>
      </p:pic>
    </p:spTree>
    <p:extLst>
      <p:ext uri="{BB962C8B-B14F-4D97-AF65-F5344CB8AC3E}">
        <p14:creationId xmlns:p14="http://schemas.microsoft.com/office/powerpoint/2010/main" val="2822788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279FC-852D-433C-B47D-D56D89CE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466364"/>
            <a:ext cx="10800000" cy="82294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Century Gothic (Nadpisy)"/>
              </a:rPr>
              <a:t>Naše akce ½ 2024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1968C-2BEC-4514-84F3-2278FE77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3425780"/>
            <a:ext cx="5148000" cy="3285262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>
                <a:latin typeface="Century Gothic (Základní text)"/>
              </a:rPr>
              <a:t>Winter cup</a:t>
            </a:r>
          </a:p>
          <a:p>
            <a:r>
              <a:rPr lang="cs-CZ" sz="2400" dirty="0">
                <a:latin typeface="Century Gothic (Základní text)"/>
              </a:rPr>
              <a:t>Den otevřených dveří OHK</a:t>
            </a:r>
          </a:p>
          <a:p>
            <a:r>
              <a:rPr lang="cs-CZ" sz="2400" dirty="0">
                <a:latin typeface="Century Gothic (Základní text)"/>
              </a:rPr>
              <a:t>Setkání velkých členů</a:t>
            </a:r>
          </a:p>
          <a:p>
            <a:r>
              <a:rPr lang="cs-CZ" sz="2400" dirty="0">
                <a:latin typeface="Century Gothic (Základní text)"/>
              </a:rPr>
              <a:t>Rakouský večer ve Floře</a:t>
            </a:r>
          </a:p>
          <a:p>
            <a:r>
              <a:rPr lang="cs-CZ" sz="2400" dirty="0">
                <a:latin typeface="Century Gothic (Základní text)"/>
              </a:rPr>
              <a:t>HR Klub I</a:t>
            </a:r>
          </a:p>
          <a:p>
            <a:r>
              <a:rPr lang="cs-CZ" sz="2400" dirty="0">
                <a:latin typeface="Century Gothic (Základní text)"/>
              </a:rPr>
              <a:t>Na pivo s komorou U Anči</a:t>
            </a:r>
          </a:p>
          <a:p>
            <a:r>
              <a:rPr lang="cs-CZ" sz="2400" dirty="0">
                <a:latin typeface="Century Gothic (Základní text)"/>
              </a:rPr>
              <a:t>Italské jaro se Simply Wines</a:t>
            </a:r>
          </a:p>
          <a:p>
            <a:r>
              <a:rPr lang="cs-CZ" sz="2400" dirty="0" err="1">
                <a:latin typeface="Century Gothic (Základní text)"/>
              </a:rPr>
              <a:t>Byzyns</a:t>
            </a:r>
            <a:r>
              <a:rPr lang="cs-CZ" sz="2400" dirty="0">
                <a:latin typeface="Century Gothic (Základní text)"/>
              </a:rPr>
              <a:t> večer ve </a:t>
            </a:r>
            <a:r>
              <a:rPr lang="cs-CZ" sz="2400" dirty="0" err="1">
                <a:latin typeface="Century Gothic (Základní text)"/>
              </a:rPr>
              <a:t>Veteran</a:t>
            </a:r>
            <a:r>
              <a:rPr lang="cs-CZ" sz="2400" dirty="0">
                <a:latin typeface="Century Gothic (Základní text)"/>
              </a:rPr>
              <a:t> areně</a:t>
            </a:r>
          </a:p>
          <a:p>
            <a:r>
              <a:rPr lang="cs-CZ" sz="2400" dirty="0">
                <a:latin typeface="Century Gothic (Základní text)"/>
              </a:rPr>
              <a:t>Investiční večer v </a:t>
            </a:r>
            <a:r>
              <a:rPr lang="cs-CZ" sz="2400" dirty="0" err="1">
                <a:latin typeface="Century Gothic (Základní text)"/>
              </a:rPr>
              <a:t>ArtCom</a:t>
            </a:r>
            <a:r>
              <a:rPr lang="cs-CZ" sz="2400" dirty="0">
                <a:latin typeface="Century Gothic (Základní text)"/>
              </a:rPr>
              <a:t> </a:t>
            </a:r>
            <a:r>
              <a:rPr lang="cs-CZ" sz="2400" dirty="0" err="1">
                <a:latin typeface="Century Gothic (Základní text)"/>
              </a:rPr>
              <a:t>group</a:t>
            </a:r>
            <a:endParaRPr lang="cs-CZ" sz="2400" dirty="0">
              <a:latin typeface="Century Gothic (Základní text)"/>
            </a:endParaRPr>
          </a:p>
          <a:p>
            <a:pPr marL="0" indent="0">
              <a:buNone/>
            </a:pPr>
            <a:endParaRPr lang="cs-CZ" sz="2000" dirty="0">
              <a:latin typeface="Century Gothic (Základní text)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E1570F58-E87A-4DFE-8F17-AD4B7AD9C83C}"/>
              </a:ext>
            </a:extLst>
          </p:cNvPr>
          <p:cNvSpPr txBox="1">
            <a:spLocks/>
          </p:cNvSpPr>
          <p:nvPr/>
        </p:nvSpPr>
        <p:spPr>
          <a:xfrm>
            <a:off x="6308520" y="3425779"/>
            <a:ext cx="5148000" cy="32852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dirty="0">
                <a:latin typeface="Century Gothic (Základní text)"/>
              </a:rPr>
              <a:t>Den (polo)otevřených dveří v Chropyňské</a:t>
            </a:r>
          </a:p>
          <a:p>
            <a:r>
              <a:rPr lang="cs-CZ" sz="2600" dirty="0" err="1">
                <a:latin typeface="Century Gothic (Základní text)"/>
              </a:rPr>
              <a:t>Ladies</a:t>
            </a:r>
            <a:r>
              <a:rPr lang="cs-CZ" sz="2600" dirty="0">
                <a:latin typeface="Century Gothic (Základní text)"/>
              </a:rPr>
              <a:t> club</a:t>
            </a:r>
          </a:p>
          <a:p>
            <a:r>
              <a:rPr lang="cs-CZ" sz="2600" dirty="0">
                <a:latin typeface="Century Gothic (Základní text)"/>
              </a:rPr>
              <a:t>Zábavné rodinné odpoledne na Lovecké chytě</a:t>
            </a:r>
          </a:p>
          <a:p>
            <a:r>
              <a:rPr lang="cs-CZ" sz="2600" dirty="0">
                <a:latin typeface="Century Gothic (Základní text)"/>
              </a:rPr>
              <a:t>Konference Olomouc mezi minulostí a budoucností III</a:t>
            </a:r>
          </a:p>
          <a:p>
            <a:r>
              <a:rPr lang="cs-CZ" sz="2600" dirty="0">
                <a:latin typeface="Century Gothic (Základní text)"/>
              </a:rPr>
              <a:t>Golf s HK ČR</a:t>
            </a:r>
          </a:p>
          <a:p>
            <a:r>
              <a:rPr lang="cs-CZ" sz="2600" dirty="0">
                <a:latin typeface="Century Gothic (Základní text)"/>
              </a:rPr>
              <a:t>Sranda zápas na </a:t>
            </a:r>
            <a:r>
              <a:rPr lang="cs-CZ" sz="2600" dirty="0" err="1">
                <a:latin typeface="Century Gothic (Základní text)"/>
              </a:rPr>
              <a:t>Andrově</a:t>
            </a:r>
            <a:r>
              <a:rPr lang="cs-CZ" sz="2600" dirty="0">
                <a:latin typeface="Century Gothic (Základní text)"/>
              </a:rPr>
              <a:t> stadionu</a:t>
            </a:r>
          </a:p>
          <a:p>
            <a:r>
              <a:rPr lang="cs-CZ" sz="2600" dirty="0" err="1">
                <a:latin typeface="Century Gothic (Základní text)"/>
              </a:rPr>
              <a:t>Gentlemen´s</a:t>
            </a:r>
            <a:r>
              <a:rPr lang="cs-CZ" sz="2600" dirty="0">
                <a:latin typeface="Century Gothic (Základní text)"/>
              </a:rPr>
              <a:t> club HR klub II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latin typeface="Century Gothic (Základní text)"/>
            </a:endParaRPr>
          </a:p>
        </p:txBody>
      </p:sp>
    </p:spTree>
    <p:extLst>
      <p:ext uri="{BB962C8B-B14F-4D97-AF65-F5344CB8AC3E}">
        <p14:creationId xmlns:p14="http://schemas.microsoft.com/office/powerpoint/2010/main" val="3277486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279FC-852D-433C-B47D-D56D89CE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466364"/>
            <a:ext cx="10800000" cy="822941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>
                <a:latin typeface="Century Gothic (Nadpisy)"/>
              </a:rPr>
              <a:t>Další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1968C-2BEC-4514-84F3-2278FE77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3191260"/>
            <a:ext cx="10800000" cy="3600000"/>
          </a:xfrm>
        </p:spPr>
        <p:txBody>
          <a:bodyPr>
            <a:noAutofit/>
          </a:bodyPr>
          <a:lstStyle/>
          <a:p>
            <a:pPr algn="just"/>
            <a:r>
              <a:rPr lang="cs-CZ" sz="1800" dirty="0">
                <a:latin typeface="Century Gothic (Základní text)"/>
              </a:rPr>
              <a:t>Rada hospodářské a sociální dohody</a:t>
            </a:r>
          </a:p>
          <a:p>
            <a:pPr algn="just"/>
            <a:r>
              <a:rPr lang="cs-CZ" sz="1800" dirty="0">
                <a:latin typeface="Century Gothic (Základní text)"/>
              </a:rPr>
              <a:t>Krajská rada pro inovace (a návazné aktivity na Inovační centrum Olomouckého kraje</a:t>
            </a:r>
          </a:p>
          <a:p>
            <a:pPr algn="just"/>
            <a:r>
              <a:rPr lang="cs-CZ" sz="1800" dirty="0">
                <a:latin typeface="Century Gothic (Základní text)"/>
              </a:rPr>
              <a:t>Řídící výbor Smart region OK</a:t>
            </a:r>
          </a:p>
          <a:p>
            <a:pPr algn="just"/>
            <a:r>
              <a:rPr lang="cs-CZ" sz="1800" dirty="0">
                <a:latin typeface="Century Gothic (Základní text)"/>
              </a:rPr>
              <a:t>Komise rady města Agendy 21 a Smart City</a:t>
            </a:r>
          </a:p>
          <a:p>
            <a:pPr algn="just"/>
            <a:r>
              <a:rPr lang="cs-CZ" sz="1800" dirty="0">
                <a:latin typeface="Century Gothic (Základní text)"/>
              </a:rPr>
              <a:t>Regionální stálá konference – Zaměstnanost</a:t>
            </a:r>
          </a:p>
          <a:p>
            <a:pPr algn="just"/>
            <a:r>
              <a:rPr lang="cs-CZ" sz="1800" dirty="0">
                <a:latin typeface="Century Gothic (Základní text)"/>
              </a:rPr>
              <a:t>Průmyslová rada pro oblast vzdělávání Informatika (Univerzita Palackého)</a:t>
            </a:r>
          </a:p>
          <a:p>
            <a:pPr algn="just"/>
            <a:r>
              <a:rPr lang="cs-CZ" sz="1800" dirty="0">
                <a:latin typeface="Century Gothic (Základní text)"/>
              </a:rPr>
              <a:t>Úzká spolupráce s Moravskou vysokou školou Olomouc, o.p.s.</a:t>
            </a:r>
          </a:p>
          <a:p>
            <a:pPr algn="just"/>
            <a:r>
              <a:rPr lang="cs-CZ" sz="1800" dirty="0">
                <a:latin typeface="Century Gothic (Základní text)"/>
              </a:rPr>
              <a:t>Krajský akční plán rozvoje vzdělávání Olomouckého kraj</a:t>
            </a:r>
          </a:p>
          <a:p>
            <a:pPr algn="just"/>
            <a:r>
              <a:rPr lang="cs-CZ" sz="1800" dirty="0">
                <a:latin typeface="Century Gothic (Základní text)"/>
              </a:rPr>
              <a:t>Implementace krajského akčního plánu Olomouckého kraje </a:t>
            </a:r>
          </a:p>
          <a:p>
            <a:pPr algn="just"/>
            <a:r>
              <a:rPr lang="cs-CZ" sz="1800" dirty="0">
                <a:latin typeface="Century Gothic (Základní text)"/>
              </a:rPr>
              <a:t>Schvalovací výbor Nadačního fondu Veolia a další…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455530-BBA0-4680-AD9D-F1D08458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012316F-F1DD-4189-84BF-FB766526065D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282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279FC-852D-433C-B47D-D56D89CE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466364"/>
            <a:ext cx="10800000" cy="82294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Century Gothic (Nadpisy)"/>
              </a:rPr>
              <a:t>Olomouc mezi minulostí a budoucností –</a:t>
            </a:r>
            <a:r>
              <a:rPr lang="cs-CZ" sz="3600" b="1" dirty="0">
                <a:latin typeface="Century Gothic (Nadpisy)"/>
                <a:ea typeface="Calibri" panose="020F0502020204030204" pitchFamily="34" charset="0"/>
                <a:cs typeface="Calibri" panose="020F0502020204030204" pitchFamily="34" charset="0"/>
              </a:rPr>
              <a:t> květen </a:t>
            </a:r>
            <a:r>
              <a:rPr lang="cs-CZ" sz="3600" b="1" dirty="0">
                <a:latin typeface="Century Gothic (Nadpisy)"/>
              </a:rPr>
              <a:t>2024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pic>
        <p:nvPicPr>
          <p:cNvPr id="9" name="Online médium 8" title="Konference Olomouc mezi minulostí a budoucností III.">
            <a:hlinkClick r:id="" action="ppaction://media"/>
            <a:extLst>
              <a:ext uri="{FF2B5EF4-FFF2-40B4-BE49-F238E27FC236}">
                <a16:creationId xmlns:a16="http://schemas.microsoft.com/office/drawing/2014/main" id="{084452F8-7513-7F1E-5E9D-36CB4195362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05125" y="3289305"/>
            <a:ext cx="638175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279FC-852D-433C-B47D-D56D89CE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466364"/>
            <a:ext cx="10800000" cy="822941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Century Gothic (Nadpisy)"/>
              </a:rPr>
              <a:t>Konference SMART Region – listopad 2023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pic>
        <p:nvPicPr>
          <p:cNvPr id="6" name="Online médium 5" title="Konference Smart region 2023">
            <a:hlinkClick r:id="" action="ppaction://media"/>
            <a:extLst>
              <a:ext uri="{FF2B5EF4-FFF2-40B4-BE49-F238E27FC236}">
                <a16:creationId xmlns:a16="http://schemas.microsoft.com/office/drawing/2014/main" id="{8536C17C-0A8A-3098-D17F-1404CEF7C30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10374" y="3258000"/>
            <a:ext cx="637125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4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279FC-852D-433C-B47D-D56D89CE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466364"/>
            <a:ext cx="10800000" cy="822941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Century Gothic (Nadpisy)"/>
              </a:rPr>
              <a:t>Olomoucké dopravní fórum – listopad 2023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pic>
        <p:nvPicPr>
          <p:cNvPr id="5" name="Online médium 4" title="Olomoucké dopravní fórum VII. ročník">
            <a:hlinkClick r:id="" action="ppaction://media"/>
            <a:extLst>
              <a:ext uri="{FF2B5EF4-FFF2-40B4-BE49-F238E27FC236}">
                <a16:creationId xmlns:a16="http://schemas.microsoft.com/office/drawing/2014/main" id="{8BDA5EB4-4113-2FC4-6039-0903EE597A3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05121" y="3258000"/>
            <a:ext cx="638175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9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279FC-852D-433C-B47D-D56D89CE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466364"/>
            <a:ext cx="10800000" cy="82294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Century Gothic (Nadpisy)"/>
              </a:rPr>
              <a:t>O nás</a:t>
            </a:r>
          </a:p>
        </p:txBody>
      </p:sp>
      <p:pic>
        <p:nvPicPr>
          <p:cNvPr id="5" name="Zástupný obsah 4" descr="Obsah obrázku venku, obloha, budova, mrak&#10;&#10;Popis byl vytvořen automaticky">
            <a:extLst>
              <a:ext uri="{FF2B5EF4-FFF2-40B4-BE49-F238E27FC236}">
                <a16:creationId xmlns:a16="http://schemas.microsoft.com/office/drawing/2014/main" id="{84BFCC01-BBFA-46C0-5C7C-A50AB5C3B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08" y="3132503"/>
            <a:ext cx="5401295" cy="360045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pic>
        <p:nvPicPr>
          <p:cNvPr id="8" name="Obrázek 7" descr="Obsah obrázku text, budova, venku, dveře&#10;&#10;Popis byl vytvořen automaticky">
            <a:extLst>
              <a:ext uri="{FF2B5EF4-FFF2-40B4-BE49-F238E27FC236}">
                <a16:creationId xmlns:a16="http://schemas.microsoft.com/office/drawing/2014/main" id="{B08EA177-DC1D-8CDA-78BD-D216303F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19" y="3132623"/>
            <a:ext cx="5400000" cy="36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73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279FC-852D-433C-B47D-D56D89CE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466364"/>
            <a:ext cx="10800000" cy="82294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Century Gothic (Nadpisy)"/>
              </a:rPr>
              <a:t>Podpora technického vzdělávání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pic>
        <p:nvPicPr>
          <p:cNvPr id="6" name="Online médium 5" title="Předávání techniky v rámci podpory polytechnického vzdělávání">
            <a:hlinkClick r:id="" action="ppaction://media"/>
            <a:extLst>
              <a:ext uri="{FF2B5EF4-FFF2-40B4-BE49-F238E27FC236}">
                <a16:creationId xmlns:a16="http://schemas.microsoft.com/office/drawing/2014/main" id="{CECCD9DE-2A2A-6077-13B5-D3104C086BC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05120" y="3261669"/>
            <a:ext cx="638176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1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304CCE8-2F2A-9EA7-C091-202C1C769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94" t="12194" r="28824" b="927"/>
          <a:stretch/>
        </p:blipFill>
        <p:spPr>
          <a:xfrm>
            <a:off x="6472520" y="304798"/>
            <a:ext cx="5475938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77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F2D756D-A2AE-E3ED-4BE5-DE3E30347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15" t="11243" r="28676" b="1335"/>
          <a:stretch/>
        </p:blipFill>
        <p:spPr>
          <a:xfrm>
            <a:off x="6535267" y="295834"/>
            <a:ext cx="5432701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57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1968C-2BEC-4514-84F3-2278FE77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3258000"/>
            <a:ext cx="5730679" cy="36000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entury Gothic (Základní text)"/>
              </a:rPr>
              <a:t>Aktivity v rámci </a:t>
            </a:r>
            <a:r>
              <a:rPr lang="cs-CZ" sz="2000" dirty="0">
                <a:latin typeface="Century Gothic (Základní text)"/>
                <a:hlinkClick r:id="rId2"/>
              </a:rPr>
              <a:t>Sdružení Olomouckých architektů a stavitelů</a:t>
            </a:r>
            <a:endParaRPr lang="cs-CZ" sz="2000" dirty="0">
              <a:latin typeface="Century Gothic (Základní text)"/>
            </a:endParaRPr>
          </a:p>
          <a:p>
            <a:r>
              <a:rPr lang="cs-CZ" sz="2000" dirty="0">
                <a:latin typeface="Century Gothic (Základní text)"/>
              </a:rPr>
              <a:t>Aktivity v rámci </a:t>
            </a:r>
            <a:r>
              <a:rPr lang="cs-CZ" sz="2000" dirty="0">
                <a:latin typeface="Century Gothic (Základní text)"/>
                <a:hlinkClick r:id="rId3"/>
              </a:rPr>
              <a:t>Startup Klubu</a:t>
            </a:r>
            <a:endParaRPr lang="cs-CZ" sz="2000" dirty="0">
              <a:latin typeface="Century Gothic (Základní text)"/>
            </a:endParaRPr>
          </a:p>
          <a:p>
            <a:endParaRPr lang="cs-CZ" sz="2000" dirty="0">
              <a:latin typeface="Century Gothic (Základní text)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87D68F8-68B4-BBD0-1A80-08BDBC7DE6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325" t="34238" r="22160" b="38069"/>
          <a:stretch/>
        </p:blipFill>
        <p:spPr>
          <a:xfrm>
            <a:off x="7785715" y="4679453"/>
            <a:ext cx="2379215" cy="1828801"/>
          </a:xfrm>
          <a:prstGeom prst="rect">
            <a:avLst/>
          </a:prstGeom>
        </p:spPr>
      </p:pic>
      <p:pic>
        <p:nvPicPr>
          <p:cNvPr id="6" name="Obrázek 5" descr="Obsah obrázku text, Písmo, logo, symbol&#10;&#10;Popis byl vytvořen automaticky">
            <a:extLst>
              <a:ext uri="{FF2B5EF4-FFF2-40B4-BE49-F238E27FC236}">
                <a16:creationId xmlns:a16="http://schemas.microsoft.com/office/drawing/2014/main" id="{20C49B9B-ADCD-F4A9-5A20-1E1FF1F9F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338" y="3258000"/>
            <a:ext cx="4827311" cy="14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93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8F34E71-88D9-433B-8537-166A99900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967" y="2362793"/>
            <a:ext cx="5737151" cy="27880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>
                <a:latin typeface="Century Gothic (Základní text)"/>
              </a:rPr>
              <a:t>Neváhejte nás kdykoliv kontaktovat, rádi se o naší spolupráci pobavíme. </a:t>
            </a:r>
          </a:p>
        </p:txBody>
      </p:sp>
      <p:pic>
        <p:nvPicPr>
          <p:cNvPr id="3" name="Obrázek 2" descr="Obsah obrázku text, muž, Lidská tvář, osoba&#10;&#10;Popis byl vytvořen automaticky">
            <a:extLst>
              <a:ext uri="{FF2B5EF4-FFF2-40B4-BE49-F238E27FC236}">
                <a16:creationId xmlns:a16="http://schemas.microsoft.com/office/drawing/2014/main" id="{EF895A4A-FFCF-2A19-5D1F-E9188BAAC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16" y="0"/>
            <a:ext cx="483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1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279FC-852D-433C-B47D-D56D89CE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466364"/>
            <a:ext cx="10800000" cy="82294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Century Gothic (Nadpisy)"/>
              </a:rPr>
              <a:t>O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1968C-2BEC-4514-84F3-2278FE77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3258000"/>
            <a:ext cx="10800000" cy="3600000"/>
          </a:xfrm>
        </p:spPr>
        <p:txBody>
          <a:bodyPr>
            <a:normAutofit/>
          </a:bodyPr>
          <a:lstStyle/>
          <a:p>
            <a:r>
              <a:rPr lang="cs-CZ" dirty="0">
                <a:latin typeface="Century Gothic (Základní text)"/>
              </a:rPr>
              <a:t>OHK Olomouc – již od roku 1851, novodobě od roku 1993. </a:t>
            </a:r>
          </a:p>
          <a:p>
            <a:r>
              <a:rPr lang="cs-CZ" dirty="0">
                <a:latin typeface="Century Gothic (Základní text)"/>
              </a:rPr>
              <a:t>Zákon – ale „nespadáme pod stát“</a:t>
            </a:r>
          </a:p>
          <a:p>
            <a:r>
              <a:rPr lang="cs-CZ" dirty="0">
                <a:latin typeface="Century Gothic (Základní text)"/>
              </a:rPr>
              <a:t>Jsme profesní a servisní organizace.</a:t>
            </a:r>
          </a:p>
          <a:p>
            <a:r>
              <a:rPr lang="cs-CZ" dirty="0">
                <a:latin typeface="Century Gothic (Základní text)"/>
              </a:rPr>
              <a:t>Prosazujeme zájmy podnikatelů a poskytujeme </a:t>
            </a:r>
            <a:r>
              <a:rPr lang="cs-CZ" u="sng" dirty="0">
                <a:latin typeface="Century Gothic (Základní text)"/>
              </a:rPr>
              <a:t>servis</a:t>
            </a:r>
            <a:r>
              <a:rPr lang="cs-CZ" dirty="0">
                <a:latin typeface="Century Gothic (Základní text)"/>
              </a:rPr>
              <a:t>. </a:t>
            </a:r>
          </a:p>
          <a:p>
            <a:r>
              <a:rPr lang="cs-CZ" dirty="0">
                <a:latin typeface="Century Gothic (Základní text)"/>
              </a:rPr>
              <a:t>V okrese (a okolí) cca 270 členů, v ČR přes 17 tis. členů.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44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BAE37AB-029F-652E-BB53-396F13FB3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2" t="24694" r="19321" b="5000"/>
          <a:stretch/>
        </p:blipFill>
        <p:spPr>
          <a:xfrm>
            <a:off x="1056725" y="295181"/>
            <a:ext cx="10078549" cy="6267637"/>
          </a:xfrm>
          <a:prstGeom prst="rect">
            <a:avLst/>
          </a:prstGeom>
        </p:spPr>
      </p:pic>
      <p:pic>
        <p:nvPicPr>
          <p:cNvPr id="12" name="Obrázek 11" descr="Obsah obrázku text, logo, Písmo, symbol&#10;&#10;Popis byl vytvořen automaticky">
            <a:extLst>
              <a:ext uri="{FF2B5EF4-FFF2-40B4-BE49-F238E27FC236}">
                <a16:creationId xmlns:a16="http://schemas.microsoft.com/office/drawing/2014/main" id="{7F6D0878-77A2-7223-32F3-612ADBDE5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17" y="4030461"/>
            <a:ext cx="3359757" cy="231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02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279FC-852D-433C-B47D-D56D89CE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466364"/>
            <a:ext cx="10800000" cy="82294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Century Gothic (Nadpisy)"/>
              </a:rPr>
              <a:t>O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1968C-2BEC-4514-84F3-2278FE77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3258000"/>
            <a:ext cx="10800000" cy="3600000"/>
          </a:xfrm>
        </p:spPr>
        <p:txBody>
          <a:bodyPr>
            <a:normAutofit fontScale="92500"/>
          </a:bodyPr>
          <a:lstStyle/>
          <a:p>
            <a:r>
              <a:rPr lang="cs-CZ" sz="2400" dirty="0">
                <a:latin typeface="Century Gothic (Základní text)"/>
              </a:rPr>
              <a:t>OHK Olomouc je velmi aktivní na poli lokálního marketingu, PR. Specializuje se primárně na aktivní </a:t>
            </a:r>
            <a:r>
              <a:rPr lang="cs-CZ" sz="2400" b="1" dirty="0">
                <a:latin typeface="Century Gothic (Základní text)"/>
              </a:rPr>
              <a:t>networking</a:t>
            </a:r>
            <a:r>
              <a:rPr lang="cs-CZ" sz="2400" dirty="0">
                <a:latin typeface="Century Gothic (Základní text)"/>
              </a:rPr>
              <a:t> a je dávána za vzor ostatním komorám napříč ČR. </a:t>
            </a:r>
          </a:p>
          <a:p>
            <a:r>
              <a:rPr lang="cs-CZ" sz="2400" dirty="0">
                <a:latin typeface="Century Gothic (Základní text)"/>
              </a:rPr>
              <a:t>V našich aktivitách usilujeme o budování kvalitních a dlouhodobých vazeb a k tomuto využíváme také veškeré marketingové a komunikační nástroje. </a:t>
            </a:r>
          </a:p>
          <a:p>
            <a:r>
              <a:rPr lang="cs-CZ" sz="2400" dirty="0">
                <a:latin typeface="Century Gothic (Základní text)"/>
              </a:rPr>
              <a:t>Klademe důraz na propojování aktérů a znalost byznysového i politického prostředí.</a:t>
            </a:r>
          </a:p>
          <a:p>
            <a:r>
              <a:rPr lang="cs-CZ" sz="2400" dirty="0">
                <a:latin typeface="Century Gothic (Základní text)"/>
              </a:rPr>
              <a:t>Zakládáme si na vzájemné důvěře, garanci 100% kvality a individuálním přístupu ke každému partnerovi, jeho potřebám a prioritám. Poskytujeme širokou paletu služeb.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9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279FC-852D-433C-B47D-D56D89CE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466364"/>
            <a:ext cx="10800000" cy="82294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Century Gothic (Nadpisy)"/>
              </a:rPr>
              <a:t>O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1968C-2BEC-4514-84F3-2278FE77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3258000"/>
            <a:ext cx="10800000" cy="3600000"/>
          </a:xfrm>
        </p:spPr>
        <p:txBody>
          <a:bodyPr>
            <a:normAutofit/>
          </a:bodyPr>
          <a:lstStyle/>
          <a:p>
            <a:r>
              <a:rPr lang="cs-CZ" dirty="0">
                <a:latin typeface="Century Gothic (Základní text)"/>
              </a:rPr>
              <a:t>Mezi našimi členy naleznete největší zaměstnavatele, ale i střední a malé firmy, živnostníky, technicky zaměřené střední školy a další organizace.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34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279FC-852D-433C-B47D-D56D89CE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2319566"/>
            <a:ext cx="11880000" cy="82294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 (Nadpisy)"/>
              </a:rPr>
              <a:t>Ilustrační náhled našich největších členů</a:t>
            </a:r>
            <a:endParaRPr lang="cs-CZ" sz="3600" i="1" dirty="0">
              <a:solidFill>
                <a:schemeClr val="tx1">
                  <a:lumMod val="95000"/>
                  <a:lumOff val="5000"/>
                </a:schemeClr>
              </a:solidFill>
              <a:latin typeface="Century Gothic (Nadpisy)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pic>
        <p:nvPicPr>
          <p:cNvPr id="15" name="Obrázek 14" descr="Obsah obrázku text, počítač, snímek obrazovky, Webové stránky&#10;&#10;Popis byl vytvořen automaticky">
            <a:extLst>
              <a:ext uri="{FF2B5EF4-FFF2-40B4-BE49-F238E27FC236}">
                <a16:creationId xmlns:a16="http://schemas.microsoft.com/office/drawing/2014/main" id="{62E5C4E3-FB87-6135-923C-401AB18E1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7" t="20806" r="3278" b="54177"/>
          <a:stretch/>
        </p:blipFill>
        <p:spPr>
          <a:xfrm>
            <a:off x="2332205" y="3064219"/>
            <a:ext cx="3669862" cy="3600000"/>
          </a:xfrm>
          <a:prstGeom prst="rect">
            <a:avLst/>
          </a:prstGeom>
        </p:spPr>
      </p:pic>
      <p:pic>
        <p:nvPicPr>
          <p:cNvPr id="17" name="Obrázek 16" descr="Obsah obrázku text, počítač, snímek obrazovky, Webové stránky&#10;&#10;Popis byl vytvořen automaticky">
            <a:extLst>
              <a:ext uri="{FF2B5EF4-FFF2-40B4-BE49-F238E27FC236}">
                <a16:creationId xmlns:a16="http://schemas.microsoft.com/office/drawing/2014/main" id="{137A10BA-5467-30B6-F310-481FA274AD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2" t="45398" r="4383" b="28614"/>
          <a:stretch/>
        </p:blipFill>
        <p:spPr>
          <a:xfrm>
            <a:off x="6189934" y="3064219"/>
            <a:ext cx="335342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7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A4543F0-62BC-4449-A3F7-BB7AC2FA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2" b="13026"/>
          <a:stretch/>
        </p:blipFill>
        <p:spPr>
          <a:xfrm>
            <a:off x="0" y="0"/>
            <a:ext cx="12192000" cy="24663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B9079FD-E661-35B8-7F29-3232DBCB5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5" t="31190" r="22544" b="21905"/>
          <a:stretch/>
        </p:blipFill>
        <p:spPr>
          <a:xfrm>
            <a:off x="2508736" y="2686800"/>
            <a:ext cx="7174528" cy="38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75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logo, Písmo&#10;&#10;Popis byl vytvořen automaticky">
            <a:extLst>
              <a:ext uri="{FF2B5EF4-FFF2-40B4-BE49-F238E27FC236}">
                <a16:creationId xmlns:a16="http://schemas.microsoft.com/office/drawing/2014/main" id="{37623DD7-7421-D7E7-4645-A48DA0B51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248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</TotalTime>
  <Words>488</Words>
  <Application>Microsoft Office PowerPoint</Application>
  <PresentationFormat>Širokoúhlá obrazovka</PresentationFormat>
  <Paragraphs>73</Paragraphs>
  <Slides>24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Century Gothic (Nadpisy)</vt:lpstr>
      <vt:lpstr>Century Gothic (Základní text)</vt:lpstr>
      <vt:lpstr>Motiv Office</vt:lpstr>
      <vt:lpstr>Stručné představení (aktivit) OHK Olomouc</vt:lpstr>
      <vt:lpstr>O nás</vt:lpstr>
      <vt:lpstr>O nás</vt:lpstr>
      <vt:lpstr>Prezentace aplikace PowerPoint</vt:lpstr>
      <vt:lpstr>O nás</vt:lpstr>
      <vt:lpstr>O nás</vt:lpstr>
      <vt:lpstr>Ilustrační náhled našich největších členů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Naše akce ½ 2024</vt:lpstr>
      <vt:lpstr>Další aktivity</vt:lpstr>
      <vt:lpstr>Olomouc mezi minulostí a budoucností – květen 2024</vt:lpstr>
      <vt:lpstr>Konference SMART Region – listopad 2023</vt:lpstr>
      <vt:lpstr>Olomoucké dopravní fórum – listopad 2023</vt:lpstr>
      <vt:lpstr>Podpora technického vzdělávání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Marketingová nabídka: Celoroční partnerství pro rok 2022</dc:title>
  <dc:creator>Radim Kašpar</dc:creator>
  <cp:lastModifiedBy>Judasová Zdeňka</cp:lastModifiedBy>
  <cp:revision>29</cp:revision>
  <dcterms:created xsi:type="dcterms:W3CDTF">2021-08-30T07:13:03Z</dcterms:created>
  <dcterms:modified xsi:type="dcterms:W3CDTF">2024-06-25T05:54:44Z</dcterms:modified>
</cp:coreProperties>
</file>