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8" r:id="rId3"/>
    <p:sldId id="309" r:id="rId4"/>
    <p:sldId id="310" r:id="rId5"/>
    <p:sldId id="312" r:id="rId6"/>
    <p:sldId id="306" r:id="rId7"/>
    <p:sldId id="307" r:id="rId8"/>
    <p:sldId id="311" r:id="rId9"/>
    <p:sldId id="318" r:id="rId10"/>
    <p:sldId id="315" r:id="rId11"/>
    <p:sldId id="319" r:id="rId12"/>
    <p:sldId id="321" r:id="rId13"/>
    <p:sldId id="320" r:id="rId14"/>
    <p:sldId id="316" r:id="rId15"/>
    <p:sldId id="629" r:id="rId16"/>
    <p:sldId id="632" r:id="rId17"/>
    <p:sldId id="630" r:id="rId18"/>
    <p:sldId id="631" r:id="rId19"/>
    <p:sldId id="633" r:id="rId20"/>
    <p:sldId id="317" r:id="rId21"/>
    <p:sldId id="303" r:id="rId2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8E24B0-B21F-4CE8-BDDD-3AF4820410FD}" v="25" dt="2022-03-21T20:24:44.7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5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Dvořáková" userId="3f964307cac58844" providerId="LiveId" clId="{838E24B0-B21F-4CE8-BDDD-3AF4820410FD}"/>
    <pc:docChg chg="addSld delSld modSld sldOrd">
      <pc:chgData name="Daniela Dvořáková" userId="3f964307cac58844" providerId="LiveId" clId="{838E24B0-B21F-4CE8-BDDD-3AF4820410FD}" dt="2022-03-21T20:25:03.395" v="109" actId="255"/>
      <pc:docMkLst>
        <pc:docMk/>
      </pc:docMkLst>
      <pc:sldChg chg="modSp mod">
        <pc:chgData name="Daniela Dvořáková" userId="3f964307cac58844" providerId="LiveId" clId="{838E24B0-B21F-4CE8-BDDD-3AF4820410FD}" dt="2022-03-21T20:22:31.625" v="68" actId="14100"/>
        <pc:sldMkLst>
          <pc:docMk/>
          <pc:sldMk cId="0" sldId="256"/>
        </pc:sldMkLst>
        <pc:spChg chg="mod">
          <ac:chgData name="Daniela Dvořáková" userId="3f964307cac58844" providerId="LiveId" clId="{838E24B0-B21F-4CE8-BDDD-3AF4820410FD}" dt="2022-03-21T20:21:44.043" v="58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Daniela Dvořáková" userId="3f964307cac58844" providerId="LiveId" clId="{838E24B0-B21F-4CE8-BDDD-3AF4820410FD}" dt="2022-03-21T20:22:31.625" v="68" actId="14100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Daniela Dvořáková" userId="3f964307cac58844" providerId="LiveId" clId="{838E24B0-B21F-4CE8-BDDD-3AF4820410FD}" dt="2022-03-21T20:07:22.046" v="25"/>
        <pc:sldMkLst>
          <pc:docMk/>
          <pc:sldMk cId="701406218" sldId="306"/>
        </pc:sldMkLst>
        <pc:spChg chg="mod">
          <ac:chgData name="Daniela Dvořáková" userId="3f964307cac58844" providerId="LiveId" clId="{838E24B0-B21F-4CE8-BDDD-3AF4820410FD}" dt="2022-03-21T20:07:22.046" v="25"/>
          <ac:spMkLst>
            <pc:docMk/>
            <pc:sldMk cId="701406218" sldId="306"/>
            <ac:spMk id="2" creationId="{00000000-0000-0000-0000-000000000000}"/>
          </ac:spMkLst>
        </pc:spChg>
      </pc:sldChg>
      <pc:sldChg chg="modSp">
        <pc:chgData name="Daniela Dvořáková" userId="3f964307cac58844" providerId="LiveId" clId="{838E24B0-B21F-4CE8-BDDD-3AF4820410FD}" dt="2022-03-21T20:07:22.046" v="25"/>
        <pc:sldMkLst>
          <pc:docMk/>
          <pc:sldMk cId="1216562573" sldId="307"/>
        </pc:sldMkLst>
        <pc:spChg chg="mod">
          <ac:chgData name="Daniela Dvořáková" userId="3f964307cac58844" providerId="LiveId" clId="{838E24B0-B21F-4CE8-BDDD-3AF4820410FD}" dt="2022-03-21T20:07:22.046" v="25"/>
          <ac:spMkLst>
            <pc:docMk/>
            <pc:sldMk cId="1216562573" sldId="307"/>
            <ac:spMk id="2" creationId="{00000000-0000-0000-0000-000000000000}"/>
          </ac:spMkLst>
        </pc:spChg>
        <pc:spChg chg="mod">
          <ac:chgData name="Daniela Dvořáková" userId="3f964307cac58844" providerId="LiveId" clId="{838E24B0-B21F-4CE8-BDDD-3AF4820410FD}" dt="2022-03-21T20:07:22.046" v="25"/>
          <ac:spMkLst>
            <pc:docMk/>
            <pc:sldMk cId="1216562573" sldId="307"/>
            <ac:spMk id="3" creationId="{00000000-0000-0000-0000-000000000000}"/>
          </ac:spMkLst>
        </pc:spChg>
      </pc:sldChg>
      <pc:sldChg chg="modSp mod">
        <pc:chgData name="Daniela Dvořáková" userId="3f964307cac58844" providerId="LiveId" clId="{838E24B0-B21F-4CE8-BDDD-3AF4820410FD}" dt="2022-03-21T20:23:58.716" v="107" actId="122"/>
        <pc:sldMkLst>
          <pc:docMk/>
          <pc:sldMk cId="2884091562" sldId="308"/>
        </pc:sldMkLst>
        <pc:spChg chg="mod">
          <ac:chgData name="Daniela Dvořáková" userId="3f964307cac58844" providerId="LiveId" clId="{838E24B0-B21F-4CE8-BDDD-3AF4820410FD}" dt="2022-03-21T20:23:58.716" v="107" actId="122"/>
          <ac:spMkLst>
            <pc:docMk/>
            <pc:sldMk cId="2884091562" sldId="308"/>
            <ac:spMk id="2" creationId="{00000000-0000-0000-0000-000000000000}"/>
          </ac:spMkLst>
        </pc:spChg>
      </pc:sldChg>
      <pc:sldChg chg="modSp mod">
        <pc:chgData name="Daniela Dvořáková" userId="3f964307cac58844" providerId="LiveId" clId="{838E24B0-B21F-4CE8-BDDD-3AF4820410FD}" dt="2022-03-21T20:25:03.395" v="109" actId="255"/>
        <pc:sldMkLst>
          <pc:docMk/>
          <pc:sldMk cId="829036272" sldId="309"/>
        </pc:sldMkLst>
        <pc:spChg chg="mod">
          <ac:chgData name="Daniela Dvořáková" userId="3f964307cac58844" providerId="LiveId" clId="{838E24B0-B21F-4CE8-BDDD-3AF4820410FD}" dt="2022-03-21T20:07:22.046" v="25"/>
          <ac:spMkLst>
            <pc:docMk/>
            <pc:sldMk cId="829036272" sldId="309"/>
            <ac:spMk id="2" creationId="{00000000-0000-0000-0000-000000000000}"/>
          </ac:spMkLst>
        </pc:spChg>
        <pc:spChg chg="mod">
          <ac:chgData name="Daniela Dvořáková" userId="3f964307cac58844" providerId="LiveId" clId="{838E24B0-B21F-4CE8-BDDD-3AF4820410FD}" dt="2022-03-21T20:25:03.395" v="109" actId="255"/>
          <ac:spMkLst>
            <pc:docMk/>
            <pc:sldMk cId="829036272" sldId="309"/>
            <ac:spMk id="3" creationId="{00000000-0000-0000-0000-000000000000}"/>
          </ac:spMkLst>
        </pc:spChg>
      </pc:sldChg>
      <pc:sldChg chg="modSp mod">
        <pc:chgData name="Daniela Dvořáková" userId="3f964307cac58844" providerId="LiveId" clId="{838E24B0-B21F-4CE8-BDDD-3AF4820410FD}" dt="2022-03-21T20:07:22.046" v="25"/>
        <pc:sldMkLst>
          <pc:docMk/>
          <pc:sldMk cId="1092828379" sldId="310"/>
        </pc:sldMkLst>
        <pc:spChg chg="mod">
          <ac:chgData name="Daniela Dvořáková" userId="3f964307cac58844" providerId="LiveId" clId="{838E24B0-B21F-4CE8-BDDD-3AF4820410FD}" dt="2022-03-21T20:07:22.046" v="25"/>
          <ac:spMkLst>
            <pc:docMk/>
            <pc:sldMk cId="1092828379" sldId="310"/>
            <ac:spMk id="2" creationId="{00000000-0000-0000-0000-000000000000}"/>
          </ac:spMkLst>
        </pc:spChg>
        <pc:spChg chg="mod">
          <ac:chgData name="Daniela Dvořáková" userId="3f964307cac58844" providerId="LiveId" clId="{838E24B0-B21F-4CE8-BDDD-3AF4820410FD}" dt="2022-03-21T20:05:00.463" v="18" actId="20577"/>
          <ac:spMkLst>
            <pc:docMk/>
            <pc:sldMk cId="1092828379" sldId="310"/>
            <ac:spMk id="3" creationId="{00000000-0000-0000-0000-000000000000}"/>
          </ac:spMkLst>
        </pc:spChg>
      </pc:sldChg>
      <pc:sldChg chg="modSp del">
        <pc:chgData name="Daniela Dvořáková" userId="3f964307cac58844" providerId="LiveId" clId="{838E24B0-B21F-4CE8-BDDD-3AF4820410FD}" dt="2022-03-21T20:12:38.924" v="31" actId="47"/>
        <pc:sldMkLst>
          <pc:docMk/>
          <pc:sldMk cId="293632133" sldId="311"/>
        </pc:sldMkLst>
        <pc:spChg chg="mod">
          <ac:chgData name="Daniela Dvořáková" userId="3f964307cac58844" providerId="LiveId" clId="{838E24B0-B21F-4CE8-BDDD-3AF4820410FD}" dt="2022-03-21T20:07:22.046" v="25"/>
          <ac:spMkLst>
            <pc:docMk/>
            <pc:sldMk cId="293632133" sldId="311"/>
            <ac:spMk id="2" creationId="{00000000-0000-0000-0000-000000000000}"/>
          </ac:spMkLst>
        </pc:spChg>
        <pc:spChg chg="mod">
          <ac:chgData name="Daniela Dvořáková" userId="3f964307cac58844" providerId="LiveId" clId="{838E24B0-B21F-4CE8-BDDD-3AF4820410FD}" dt="2022-03-21T20:07:22.046" v="25"/>
          <ac:spMkLst>
            <pc:docMk/>
            <pc:sldMk cId="293632133" sldId="311"/>
            <ac:spMk id="3" creationId="{00000000-0000-0000-0000-000000000000}"/>
          </ac:spMkLst>
        </pc:spChg>
      </pc:sldChg>
      <pc:sldChg chg="add setBg">
        <pc:chgData name="Daniela Dvořáková" userId="3f964307cac58844" providerId="LiveId" clId="{838E24B0-B21F-4CE8-BDDD-3AF4820410FD}" dt="2022-03-21T20:13:27.827" v="33"/>
        <pc:sldMkLst>
          <pc:docMk/>
          <pc:sldMk cId="3606528002" sldId="311"/>
        </pc:sldMkLst>
      </pc:sldChg>
      <pc:sldChg chg="modSp">
        <pc:chgData name="Daniela Dvořáková" userId="3f964307cac58844" providerId="LiveId" clId="{838E24B0-B21F-4CE8-BDDD-3AF4820410FD}" dt="2022-03-21T20:07:22.046" v="25"/>
        <pc:sldMkLst>
          <pc:docMk/>
          <pc:sldMk cId="2952591485" sldId="312"/>
        </pc:sldMkLst>
        <pc:spChg chg="mod">
          <ac:chgData name="Daniela Dvořáková" userId="3f964307cac58844" providerId="LiveId" clId="{838E24B0-B21F-4CE8-BDDD-3AF4820410FD}" dt="2022-03-21T20:07:22.046" v="25"/>
          <ac:spMkLst>
            <pc:docMk/>
            <pc:sldMk cId="2952591485" sldId="312"/>
            <ac:spMk id="2" creationId="{00000000-0000-0000-0000-000000000000}"/>
          </ac:spMkLst>
        </pc:spChg>
        <pc:spChg chg="mod">
          <ac:chgData name="Daniela Dvořáková" userId="3f964307cac58844" providerId="LiveId" clId="{838E24B0-B21F-4CE8-BDDD-3AF4820410FD}" dt="2022-03-21T20:07:22.046" v="25"/>
          <ac:spMkLst>
            <pc:docMk/>
            <pc:sldMk cId="2952591485" sldId="312"/>
            <ac:spMk id="3" creationId="{00000000-0000-0000-0000-000000000000}"/>
          </ac:spMkLst>
        </pc:spChg>
      </pc:sldChg>
      <pc:sldChg chg="modSp del">
        <pc:chgData name="Daniela Dvořáková" userId="3f964307cac58844" providerId="LiveId" clId="{838E24B0-B21F-4CE8-BDDD-3AF4820410FD}" dt="2022-03-21T20:12:43.718" v="32" actId="47"/>
        <pc:sldMkLst>
          <pc:docMk/>
          <pc:sldMk cId="809918956" sldId="315"/>
        </pc:sldMkLst>
        <pc:spChg chg="mod">
          <ac:chgData name="Daniela Dvořáková" userId="3f964307cac58844" providerId="LiveId" clId="{838E24B0-B21F-4CE8-BDDD-3AF4820410FD}" dt="2022-03-21T20:07:22.046" v="25"/>
          <ac:spMkLst>
            <pc:docMk/>
            <pc:sldMk cId="809918956" sldId="315"/>
            <ac:spMk id="2" creationId="{00000000-0000-0000-0000-000000000000}"/>
          </ac:spMkLst>
        </pc:spChg>
        <pc:spChg chg="mod">
          <ac:chgData name="Daniela Dvořáková" userId="3f964307cac58844" providerId="LiveId" clId="{838E24B0-B21F-4CE8-BDDD-3AF4820410FD}" dt="2022-03-21T20:07:22.046" v="25"/>
          <ac:spMkLst>
            <pc:docMk/>
            <pc:sldMk cId="809918956" sldId="315"/>
            <ac:spMk id="3" creationId="{00000000-0000-0000-0000-000000000000}"/>
          </ac:spMkLst>
        </pc:spChg>
      </pc:sldChg>
      <pc:sldChg chg="add setBg">
        <pc:chgData name="Daniela Dvořáková" userId="3f964307cac58844" providerId="LiveId" clId="{838E24B0-B21F-4CE8-BDDD-3AF4820410FD}" dt="2022-03-21T20:13:32.163" v="35"/>
        <pc:sldMkLst>
          <pc:docMk/>
          <pc:sldMk cId="1307568708" sldId="315"/>
        </pc:sldMkLst>
      </pc:sldChg>
      <pc:sldChg chg="modSp">
        <pc:chgData name="Daniela Dvořáková" userId="3f964307cac58844" providerId="LiveId" clId="{838E24B0-B21F-4CE8-BDDD-3AF4820410FD}" dt="2022-03-21T20:07:22.046" v="25"/>
        <pc:sldMkLst>
          <pc:docMk/>
          <pc:sldMk cId="829420009" sldId="316"/>
        </pc:sldMkLst>
        <pc:spChg chg="mod">
          <ac:chgData name="Daniela Dvořáková" userId="3f964307cac58844" providerId="LiveId" clId="{838E24B0-B21F-4CE8-BDDD-3AF4820410FD}" dt="2022-03-21T20:07:22.046" v="25"/>
          <ac:spMkLst>
            <pc:docMk/>
            <pc:sldMk cId="829420009" sldId="316"/>
            <ac:spMk id="2" creationId="{00000000-0000-0000-0000-000000000000}"/>
          </ac:spMkLst>
        </pc:spChg>
      </pc:sldChg>
      <pc:sldChg chg="modSp mod ord">
        <pc:chgData name="Daniela Dvořáková" userId="3f964307cac58844" providerId="LiveId" clId="{838E24B0-B21F-4CE8-BDDD-3AF4820410FD}" dt="2022-03-21T20:18:09.648" v="48" actId="255"/>
        <pc:sldMkLst>
          <pc:docMk/>
          <pc:sldMk cId="1112549227" sldId="317"/>
        </pc:sldMkLst>
        <pc:spChg chg="mod">
          <ac:chgData name="Daniela Dvořáková" userId="3f964307cac58844" providerId="LiveId" clId="{838E24B0-B21F-4CE8-BDDD-3AF4820410FD}" dt="2022-03-21T20:07:22.046" v="25"/>
          <ac:spMkLst>
            <pc:docMk/>
            <pc:sldMk cId="1112549227" sldId="317"/>
            <ac:spMk id="2" creationId="{00000000-0000-0000-0000-000000000000}"/>
          </ac:spMkLst>
        </pc:spChg>
        <pc:spChg chg="mod">
          <ac:chgData name="Daniela Dvořáková" userId="3f964307cac58844" providerId="LiveId" clId="{838E24B0-B21F-4CE8-BDDD-3AF4820410FD}" dt="2022-03-21T20:07:22.046" v="25"/>
          <ac:spMkLst>
            <pc:docMk/>
            <pc:sldMk cId="1112549227" sldId="317"/>
            <ac:spMk id="3" creationId="{00000000-0000-0000-0000-000000000000}"/>
          </ac:spMkLst>
        </pc:spChg>
        <pc:spChg chg="mod">
          <ac:chgData name="Daniela Dvořáková" userId="3f964307cac58844" providerId="LiveId" clId="{838E24B0-B21F-4CE8-BDDD-3AF4820410FD}" dt="2022-03-21T20:18:09.648" v="48" actId="255"/>
          <ac:spMkLst>
            <pc:docMk/>
            <pc:sldMk cId="1112549227" sldId="317"/>
            <ac:spMk id="6" creationId="{00000000-0000-0000-0000-000000000000}"/>
          </ac:spMkLst>
        </pc:spChg>
      </pc:sldChg>
      <pc:sldChg chg="add setBg">
        <pc:chgData name="Daniela Dvořáková" userId="3f964307cac58844" providerId="LiveId" clId="{838E24B0-B21F-4CE8-BDDD-3AF4820410FD}" dt="2022-03-21T20:13:30.872" v="34"/>
        <pc:sldMkLst>
          <pc:docMk/>
          <pc:sldMk cId="1005625533" sldId="318"/>
        </pc:sldMkLst>
      </pc:sldChg>
      <pc:sldChg chg="add setBg">
        <pc:chgData name="Daniela Dvořáková" userId="3f964307cac58844" providerId="LiveId" clId="{838E24B0-B21F-4CE8-BDDD-3AF4820410FD}" dt="2022-03-21T20:13:33.286" v="36"/>
        <pc:sldMkLst>
          <pc:docMk/>
          <pc:sldMk cId="4165206630" sldId="319"/>
        </pc:sldMkLst>
      </pc:sldChg>
      <pc:sldChg chg="add setBg">
        <pc:chgData name="Daniela Dvořáková" userId="3f964307cac58844" providerId="LiveId" clId="{838E24B0-B21F-4CE8-BDDD-3AF4820410FD}" dt="2022-03-21T20:13:38.586" v="38"/>
        <pc:sldMkLst>
          <pc:docMk/>
          <pc:sldMk cId="3163687453" sldId="320"/>
        </pc:sldMkLst>
      </pc:sldChg>
      <pc:sldChg chg="modSp add mod setBg">
        <pc:chgData name="Daniela Dvořáková" userId="3f964307cac58844" providerId="LiveId" clId="{838E24B0-B21F-4CE8-BDDD-3AF4820410FD}" dt="2022-03-21T20:17:22.584" v="43" actId="207"/>
        <pc:sldMkLst>
          <pc:docMk/>
          <pc:sldMk cId="1365565923" sldId="321"/>
        </pc:sldMkLst>
        <pc:spChg chg="mod">
          <ac:chgData name="Daniela Dvořáková" userId="3f964307cac58844" providerId="LiveId" clId="{838E24B0-B21F-4CE8-BDDD-3AF4820410FD}" dt="2022-03-21T20:17:22.584" v="43" actId="207"/>
          <ac:spMkLst>
            <pc:docMk/>
            <pc:sldMk cId="1365565923" sldId="321"/>
            <ac:spMk id="3" creationId="{00000000-0000-0000-0000-000000000000}"/>
          </ac:spMkLst>
        </pc:spChg>
      </pc:sldChg>
      <pc:sldChg chg="add del">
        <pc:chgData name="Daniela Dvořáková" userId="3f964307cac58844" providerId="LiveId" clId="{838E24B0-B21F-4CE8-BDDD-3AF4820410FD}" dt="2022-03-21T20:01:44.446" v="3" actId="47"/>
        <pc:sldMkLst>
          <pc:docMk/>
          <pc:sldMk cId="3260008821" sldId="629"/>
        </pc:sldMkLst>
      </pc:sldChg>
      <pc:sldChg chg="add del">
        <pc:chgData name="Daniela Dvořáková" userId="3f964307cac58844" providerId="LiveId" clId="{838E24B0-B21F-4CE8-BDDD-3AF4820410FD}" dt="2022-03-21T20:07:07.818" v="24" actId="47"/>
        <pc:sldMkLst>
          <pc:docMk/>
          <pc:sldMk cId="3970656850" sldId="629"/>
        </pc:sldMkLst>
      </pc:sldChg>
      <pc:sldChg chg="add">
        <pc:chgData name="Daniela Dvořáková" userId="3f964307cac58844" providerId="LiveId" clId="{838E24B0-B21F-4CE8-BDDD-3AF4820410FD}" dt="2022-03-21T20:07:29.226" v="26"/>
        <pc:sldMkLst>
          <pc:docMk/>
          <pc:sldMk cId="4184838610" sldId="629"/>
        </pc:sldMkLst>
      </pc:sldChg>
      <pc:sldChg chg="add del">
        <pc:chgData name="Daniela Dvořáková" userId="3f964307cac58844" providerId="LiveId" clId="{838E24B0-B21F-4CE8-BDDD-3AF4820410FD}" dt="2022-03-21T20:01:47.426" v="4" actId="47"/>
        <pc:sldMkLst>
          <pc:docMk/>
          <pc:sldMk cId="743346594" sldId="630"/>
        </pc:sldMkLst>
      </pc:sldChg>
      <pc:sldChg chg="add">
        <pc:chgData name="Daniela Dvořáková" userId="3f964307cac58844" providerId="LiveId" clId="{838E24B0-B21F-4CE8-BDDD-3AF4820410FD}" dt="2022-03-21T20:07:37.222" v="28"/>
        <pc:sldMkLst>
          <pc:docMk/>
          <pc:sldMk cId="3400119254" sldId="630"/>
        </pc:sldMkLst>
      </pc:sldChg>
      <pc:sldChg chg="addSp delSp modSp add del mod">
        <pc:chgData name="Daniela Dvořáková" userId="3f964307cac58844" providerId="LiveId" clId="{838E24B0-B21F-4CE8-BDDD-3AF4820410FD}" dt="2022-03-21T20:06:05.158" v="19" actId="47"/>
        <pc:sldMkLst>
          <pc:docMk/>
          <pc:sldMk cId="4008391223" sldId="630"/>
        </pc:sldMkLst>
        <pc:spChg chg="mod">
          <ac:chgData name="Daniela Dvořáková" userId="3f964307cac58844" providerId="LiveId" clId="{838E24B0-B21F-4CE8-BDDD-3AF4820410FD}" dt="2022-03-21T20:03:13.582" v="8" actId="1076"/>
          <ac:spMkLst>
            <pc:docMk/>
            <pc:sldMk cId="4008391223" sldId="630"/>
            <ac:spMk id="2" creationId="{00000000-0000-0000-0000-000000000000}"/>
          </ac:spMkLst>
        </pc:spChg>
        <pc:spChg chg="del mod">
          <ac:chgData name="Daniela Dvořáková" userId="3f964307cac58844" providerId="LiveId" clId="{838E24B0-B21F-4CE8-BDDD-3AF4820410FD}" dt="2022-03-21T20:03:26.276" v="15"/>
          <ac:spMkLst>
            <pc:docMk/>
            <pc:sldMk cId="4008391223" sldId="630"/>
            <ac:spMk id="6" creationId="{00000000-0000-0000-0000-000000000000}"/>
          </ac:spMkLst>
        </pc:spChg>
        <pc:spChg chg="add">
          <ac:chgData name="Daniela Dvořáková" userId="3f964307cac58844" providerId="LiveId" clId="{838E24B0-B21F-4CE8-BDDD-3AF4820410FD}" dt="2022-03-21T20:03:51.676" v="16" actId="22"/>
          <ac:spMkLst>
            <pc:docMk/>
            <pc:sldMk cId="4008391223" sldId="630"/>
            <ac:spMk id="7" creationId="{5C7DEAA5-14A4-4066-B036-8A189FBDDF67}"/>
          </ac:spMkLst>
        </pc:spChg>
      </pc:sldChg>
      <pc:sldChg chg="add">
        <pc:chgData name="Daniela Dvořáková" userId="3f964307cac58844" providerId="LiveId" clId="{838E24B0-B21F-4CE8-BDDD-3AF4820410FD}" dt="2022-03-21T20:07:38.550" v="29"/>
        <pc:sldMkLst>
          <pc:docMk/>
          <pc:sldMk cId="2949844923" sldId="631"/>
        </pc:sldMkLst>
      </pc:sldChg>
      <pc:sldChg chg="add">
        <pc:chgData name="Daniela Dvořáková" userId="3f964307cac58844" providerId="LiveId" clId="{838E24B0-B21F-4CE8-BDDD-3AF4820410FD}" dt="2022-03-21T20:07:34.136" v="27"/>
        <pc:sldMkLst>
          <pc:docMk/>
          <pc:sldMk cId="3649619564" sldId="632"/>
        </pc:sldMkLst>
      </pc:sldChg>
      <pc:sldChg chg="add del">
        <pc:chgData name="Daniela Dvořáková" userId="3f964307cac58844" providerId="LiveId" clId="{838E24B0-B21F-4CE8-BDDD-3AF4820410FD}" dt="2022-03-21T20:01:51.446" v="5" actId="47"/>
        <pc:sldMkLst>
          <pc:docMk/>
          <pc:sldMk cId="3686244881" sldId="632"/>
        </pc:sldMkLst>
      </pc:sldChg>
      <pc:sldChg chg="add del">
        <pc:chgData name="Daniela Dvořáková" userId="3f964307cac58844" providerId="LiveId" clId="{838E24B0-B21F-4CE8-BDDD-3AF4820410FD}" dt="2022-03-21T20:06:56.561" v="22" actId="47"/>
        <pc:sldMkLst>
          <pc:docMk/>
          <pc:sldMk cId="3710553377" sldId="632"/>
        </pc:sldMkLst>
      </pc:sldChg>
      <pc:sldChg chg="add">
        <pc:chgData name="Daniela Dvořáková" userId="3f964307cac58844" providerId="LiveId" clId="{838E24B0-B21F-4CE8-BDDD-3AF4820410FD}" dt="2022-03-21T20:07:43.282" v="30"/>
        <pc:sldMkLst>
          <pc:docMk/>
          <pc:sldMk cId="2354669360" sldId="633"/>
        </pc:sldMkLst>
      </pc:sldChg>
      <pc:sldChg chg="add del">
        <pc:chgData name="Daniela Dvořáková" userId="3f964307cac58844" providerId="LiveId" clId="{838E24B0-B21F-4CE8-BDDD-3AF4820410FD}" dt="2022-03-21T20:06:59.846" v="23" actId="47"/>
        <pc:sldMkLst>
          <pc:docMk/>
          <pc:sldMk cId="3364535016" sldId="633"/>
        </pc:sldMkLst>
      </pc:sldChg>
      <pc:sldChg chg="add del">
        <pc:chgData name="Daniela Dvořáková" userId="3f964307cac58844" providerId="LiveId" clId="{838E24B0-B21F-4CE8-BDDD-3AF4820410FD}" dt="2022-03-21T20:15:19.756" v="40" actId="47"/>
        <pc:sldMkLst>
          <pc:docMk/>
          <pc:sldMk cId="1700556794" sldId="63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D4A66-D694-407F-BADF-66392D21F8A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BDB55-F5CF-44AC-83E1-18C7AEF42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269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B2659-8A15-4620-B29F-5CC01D7C9F27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254" y="4714876"/>
            <a:ext cx="543716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273A5-1078-43FB-AC60-34B60AD6B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45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273A5-1078-43FB-AC60-34B60AD6BD3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023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273A5-1078-43FB-AC60-34B60AD6BD3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65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D787ED-8531-4513-86A4-7CDA801604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C3E35E-5E40-41DC-8F60-51EC57C16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F11C15-D9C7-46D7-B5FB-075A7899C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E79AE-B947-45AE-A584-AEA31580F92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44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0243-09C0-4806-BEE6-282F4DD342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21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1B03A-8747-418A-80DD-5B3312A77D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49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E9BE34-2124-4B0E-9DDB-C5266D179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1E731F9-AEF3-4204-A0CB-ADC65E4AE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7EE178-B4A4-41BC-BD89-7FD042018B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F85D5DB-86A7-4AEC-BD5C-1F5CC557ED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1E5287F-D353-4BDC-91E7-A8025406CD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DA9623-C36A-4FAE-BE98-DB665AE6C01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88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a-sumperk.cz/" TargetMode="External"/><Relationship Id="rId2" Type="http://schemas.openxmlformats.org/officeDocument/2006/relationships/hyperlink" Target="https://www.olkraj.cz/urcene-zakladni-skoly-pro-jazykovou-pripravu-zaku-cizincu-cl-5326.html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pol.cz/" TargetMode="External"/><Relationship Id="rId4" Type="http://schemas.openxmlformats.org/officeDocument/2006/relationships/hyperlink" Target="https://www.oaprerov.cz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irena.cakirpaloglu@npi.cz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vladimira.sedlackova@upol.cz" TargetMode="External"/><Relationship Id="rId2" Type="http://schemas.openxmlformats.org/officeDocument/2006/relationships/hyperlink" Target="mailto:dobrovolnictvi@upol.cz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skolapopulo.cz/" TargetMode="External"/><Relationship Id="rId4" Type="http://schemas.openxmlformats.org/officeDocument/2006/relationships/hyperlink" Target="https://www.upol.cz/ukrajina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petra.sobanova@upol.cz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omouckeskolstvi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lomouckeskolstvi.cz/aktuality-plus/detail/10-informace-pro-uprchliky-z-ukrajin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85800" y="3176906"/>
            <a:ext cx="7772400" cy="480694"/>
          </a:xfrm>
        </p:spPr>
        <p:txBody>
          <a:bodyPr/>
          <a:lstStyle/>
          <a:p>
            <a:r>
              <a:rPr lang="cs-CZ" sz="4000" dirty="0">
                <a:latin typeface="Calibri" panose="020F0502020204030204" pitchFamily="34" charset="0"/>
              </a:rPr>
              <a:t>Lex Ukrajina a otázky </a:t>
            </a:r>
            <a:r>
              <a:rPr 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v oblasti školství v souvislosti s ozbrojeným konfliktem na území Ukrajiny</a:t>
            </a:r>
            <a:endParaRPr lang="cs-CZ" sz="4000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600200"/>
          </a:xfrm>
        </p:spPr>
        <p:txBody>
          <a:bodyPr/>
          <a:lstStyle/>
          <a:p>
            <a:r>
              <a:rPr lang="cs-CZ" smtClean="0">
                <a:latin typeface="Calibri" panose="020F0502020204030204" pitchFamily="34" charset="0"/>
                <a:cs typeface="Calibri" panose="020F0502020204030204" pitchFamily="34" charset="0"/>
              </a:rPr>
              <a:t>22.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3. 2022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Odbor školství a mládeže KÚ OK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Výuka češtiny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Lze využít nabídky sítě </a:t>
            </a:r>
            <a:r>
              <a:rPr lang="cs-CZ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základních škol určených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 bezplatné jazykové přípravě žáků - cizinců:</a:t>
            </a: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https://www.olkraj.cz/urcene-zakladni-skoly-pro-jazykovou-pripravu-zaku-cizincu-cl-5326.html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Doporučujeme přednostně využívat i </a:t>
            </a:r>
            <a:r>
              <a:rPr lang="cs-CZ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ostatních nabídek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protože kapacita určených škol může být zaplněna dalšími cizinci.</a:t>
            </a: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Střední školy s právem státní jazykové zkoušky,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které mají kurzy češtiny pro cizince:</a:t>
            </a:r>
          </a:p>
          <a:p>
            <a:pPr marL="0" indent="0">
              <a:buNone/>
            </a:pPr>
            <a:r>
              <a:rPr lang="cs-CZ" sz="20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https://www.oa-sumperk.cz/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u="sng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https://www.oaprerov.cz/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u="sng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https://www.epol.cz/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Výuka češtiny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Nabídka koordinovaná krajským pracovištěm </a:t>
            </a:r>
            <a:r>
              <a:rPr lang="cs-CZ" sz="2000" b="1" u="sng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NPI ČR Olomouc</a:t>
            </a: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2000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b="1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Mgr. Irena </a:t>
            </a:r>
            <a:r>
              <a:rPr lang="cs-CZ" sz="2000" b="1" kern="1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Balaban</a:t>
            </a:r>
            <a:r>
              <a:rPr lang="cs-CZ" sz="2000" b="1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kern="1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Cakirpaloglu</a:t>
            </a:r>
            <a:r>
              <a:rPr lang="cs-CZ" sz="2000" b="1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Ph.D.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Krajský metodik projektu APIV B, krajský koordinátor aktivity Děti/žáci-cizinci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Wellnerova 25,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779 00 Olomouc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Mobil: 778 880 449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irena.cakirpaloglu@npi.cz</a:t>
            </a:r>
            <a:endParaRPr lang="cs-CZ" sz="2000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cs-CZ" sz="2000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POPIS AKTIVIT:</a:t>
            </a: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Realizace adaptačních kurzů pro ZŠ, MŠ. </a:t>
            </a: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Financování adaptačních koordinátorů pro vytvořené skupinky dětí a žáků.</a:t>
            </a: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Metodické materiály pro výuku ČJ a překlady pro školy.</a:t>
            </a: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20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Výuka češtiny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b="1" u="sng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DOBROVOLNICKÉ CENTRUM UP Olomouc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cs-CZ" sz="2000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b="1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Mgr. Vladimíra Sedláčková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Kancelář prorektora pro komunikaci a studentské záležitosti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Dobrovolnické centrum UP Univerzita Palackého v Olomouci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cs-CZ" sz="2000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Telefon: + 420 585 631 094 | + 420 739 793 890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dobrovolnictvi@upol.cz</a:t>
            </a:r>
            <a:endParaRPr lang="cs-CZ" sz="2000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</a:t>
            </a: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vladimira.sedlackova@upol.cz</a:t>
            </a:r>
            <a:endParaRPr lang="cs-CZ" sz="2000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Web:  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https://www.upol.cz/ukrajina/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(https://www.skolapopulo.cz/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6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Výuka češtiny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PŘIPRAVOVANÉ </a:t>
            </a:r>
            <a:r>
              <a:rPr lang="cs-CZ" sz="2000" b="1" u="sng" kern="1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PdF</a:t>
            </a:r>
            <a:r>
              <a:rPr lang="cs-CZ" sz="2000" b="1" u="sng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UP Olomouc </a:t>
            </a: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projekt </a:t>
            </a:r>
            <a:r>
              <a:rPr lang="cs-CZ" sz="2000" b="1" u="sng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klíč </a:t>
            </a: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(prozatím Šumperk, Litovel)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cs-CZ" sz="20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b="1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doc. Mgr. Petra </a:t>
            </a:r>
            <a:r>
              <a:rPr lang="cs-CZ" sz="2000" b="1" kern="1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Šobáňová</a:t>
            </a:r>
            <a:r>
              <a:rPr lang="cs-CZ" sz="2000" b="1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Ph.D. </a:t>
            </a: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proděkanka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Žižkovo nám. 5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779 00 Olomouc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Telefon: 585 635 444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petra.sobanova@upol.cz</a:t>
            </a:r>
            <a:endParaRPr lang="cs-CZ" sz="2000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cs-CZ" sz="2000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POPIS AKTIVIT: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Metodické materiály pro děti v ukrajinštině.</a:t>
            </a: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Podpora různých systémových opatření (dobrovolníci do adaptačních skupin NPI) </a:t>
            </a: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dobrovolníci/studenti v Dobrovolnického centru UP, Kraje apod.</a:t>
            </a: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nabídky odpoledních aktivit pro  ukrajinské děti – dětské skupiny</a:t>
            </a: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sz="20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jazykové kurzy, letní kempy</a:t>
            </a: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8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Asistenti ve škole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8600" y="1417639"/>
            <a:ext cx="861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asistent pedagoga </a:t>
            </a:r>
          </a:p>
          <a:p>
            <a:pPr marL="285750" indent="-285750" algn="just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 osoby se speciálními vzdělávacími potřebami, podle školských právních předpisů</a:t>
            </a:r>
          </a:p>
          <a:p>
            <a:pPr marL="285750" indent="-285750" algn="just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asistent pedagoga je zaměstnancem školy</a:t>
            </a:r>
          </a:p>
          <a:p>
            <a:pPr marL="285750" indent="-285750" algn="just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financováno z prostředků této školy přidělených ze státního rozpočtu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osobní asistent </a:t>
            </a:r>
          </a:p>
          <a:p>
            <a:pPr marL="285750" indent="-285750" algn="just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osobní asistent (popř. jiná pečující osoba) dle zákona č. 108/2006 Sb., o sociálních službách, ve znění pozdějších předpisů (pro osoby se sníženou soběstačností např. z důvodu chronického onemocnění nebo zdravotního postižení, vyžadují pomoc jiné fyzické osoby)</a:t>
            </a:r>
          </a:p>
          <a:p>
            <a:pPr marL="285750" indent="-285750" algn="just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není zaměstnancem školy, realizace na základě smlouvy asistenta se zákonnými zástupci</a:t>
            </a:r>
          </a:p>
          <a:p>
            <a:pPr marL="285750" indent="-285750" algn="just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hrazeno z příspěvku na péči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asistent hrazený z prostředků zřizovatele</a:t>
            </a:r>
          </a:p>
          <a:p>
            <a:pPr marL="285750" indent="-285750" algn="just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možnost nad rámec nároku podle školské legislativy</a:t>
            </a:r>
          </a:p>
          <a:p>
            <a:pPr marL="285750" indent="-285750" algn="just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hrazeno z prostředků zřizovatele </a:t>
            </a:r>
          </a:p>
          <a:p>
            <a:pPr marL="285750" indent="-285750" algn="just">
              <a:buFontTx/>
              <a:buChar char="-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musí být ošetřeno smlouvou (např. formou dohody o provedení práce)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Dobrovolníci - činnost vykonávaná na základě smlouvy, která ošetří potřebné aspekty činnosti</a:t>
            </a:r>
          </a:p>
        </p:txBody>
      </p:sp>
    </p:spTree>
    <p:extLst>
      <p:ext uri="{BB962C8B-B14F-4D97-AF65-F5344CB8AC3E}">
        <p14:creationId xmlns:p14="http://schemas.microsoft.com/office/powerpoint/2010/main" val="82942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2EB372F-2A20-434E-97D6-792F8035DEFB}"/>
              </a:ext>
            </a:extLst>
          </p:cNvPr>
          <p:cNvSpPr txBox="1">
            <a:spLocks noChangeArrowheads="1"/>
          </p:cNvSpPr>
          <p:nvPr/>
        </p:nvSpPr>
        <p:spPr>
          <a:xfrm>
            <a:off x="3124200" y="457200"/>
            <a:ext cx="5486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2200" i="1" kern="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8544D72-BCD0-49D4-80AE-769D1686B4AE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295400"/>
            <a:ext cx="89154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cs-CZ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informace k financování činnosti škol a školských zařízení zřizovaných obcí, krajem nebo dobrovolným svazkem obcí v souvislosti se vzděláváním ukrajinských dětí</a:t>
            </a: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16D45892-C3ED-4F29-A2E8-87782A4E5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382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2000"/>
              <a:t>Krajský úřad očekává, že v nejbližších dnech obdrží z MŠMT materiál „</a:t>
            </a:r>
            <a:r>
              <a:rPr lang="cs-CZ" altLang="cs-CZ" sz="2000" u="sng"/>
              <a:t>Rozpis finančních prostředků státního rozpočtu pro jednotlivé kraje k financování škol a školských zařízení zřizovaných krajem, obcí nebo dobrovolným svazkem obcí v roce 2022</a:t>
            </a:r>
            <a:r>
              <a:rPr lang="cs-CZ" altLang="cs-CZ" sz="2000"/>
              <a:t>“ a „</a:t>
            </a:r>
            <a:r>
              <a:rPr lang="cs-CZ" altLang="cs-CZ" sz="2000" u="sng"/>
              <a:t>Principy rozpisu přímých výdajů pro právnické osoby vykonávající činnost škol a školských zařízení zřizované krajem, obcí nebo dobrovolným svazkem obcí</a:t>
            </a:r>
            <a:r>
              <a:rPr lang="cs-CZ" altLang="cs-CZ" sz="2000"/>
              <a:t>“. Součástí materiálu bude také </a:t>
            </a:r>
            <a:r>
              <a:rPr lang="cs-CZ" altLang="cs-CZ" sz="2000" u="sng"/>
              <a:t>stanovení výše rezervy</a:t>
            </a:r>
            <a:r>
              <a:rPr lang="cs-CZ" altLang="cs-CZ" sz="2000"/>
              <a:t> jednotlivým krajům a hl. m. Praze pro rok 2022 a termínů pro provedení normativního rozpisu ukazatelů rozpočtu na rok 2022 a úprav tohoto normativního rozpisu podle ustanovení čl. III odst. 2 a čl. VI směrnice. </a:t>
            </a:r>
          </a:p>
          <a:p>
            <a:pPr>
              <a:buFontTx/>
              <a:buNone/>
            </a:pPr>
            <a:r>
              <a:rPr lang="cs-CZ" altLang="cs-CZ" sz="2000"/>
              <a:t>Ihned po obdržení zmíněných materiálů budou tyto zaslány na pověřené úřady, které s nimi seznámí školy ve své působnosti.</a:t>
            </a:r>
          </a:p>
        </p:txBody>
      </p:sp>
    </p:spTree>
    <p:extLst>
      <p:ext uri="{BB962C8B-B14F-4D97-AF65-F5344CB8AC3E}">
        <p14:creationId xmlns:p14="http://schemas.microsoft.com/office/powerpoint/2010/main" val="4184838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7E1E787-94F4-462F-A1EB-18D4B3D6B51D}"/>
              </a:ext>
            </a:extLst>
          </p:cNvPr>
          <p:cNvSpPr txBox="1">
            <a:spLocks noChangeArrowheads="1"/>
          </p:cNvSpPr>
          <p:nvPr/>
        </p:nvSpPr>
        <p:spPr>
          <a:xfrm>
            <a:off x="3124200" y="457200"/>
            <a:ext cx="5486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2200" i="1" kern="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324FD60-E0A9-49D9-8558-BDB84B609D0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295400"/>
            <a:ext cx="89154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cs-CZ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informace k financování činnosti škol a školských zařízení zřizovaných obcí, krajem nebo dobrovolným svazkem obcí v souvislosti se vzděláváním ukrajinských dětí</a:t>
            </a: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90834B3A-3640-45C1-A996-4EC9673CD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3820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sz="1950" dirty="0"/>
              <a:t>Financování činnosti škol a školských zařízení ze státního rozpočtu bude po skončení rozpočtového provizoria od dubna 2022 probíhat v běžném režimu. </a:t>
            </a:r>
          </a:p>
          <a:p>
            <a:pPr>
              <a:buFontTx/>
              <a:buNone/>
              <a:defRPr/>
            </a:pPr>
            <a:r>
              <a:rPr lang="cs-CZ" sz="1950" dirty="0"/>
              <a:t>Řádný rozpis bude v řadě případů probíhat až poté, co do jednotlivých škol budou přijaty děti a žáci z Ukrajiny a krajský úřad, resp. obec s rozšířenou působností v souladu se směrnicí MŠMT ověří, zda nedošlo ke změnám vykázaných jednotek rozhodných pro rozpis finančních prostředků. </a:t>
            </a:r>
          </a:p>
          <a:p>
            <a:pPr>
              <a:buFontTx/>
              <a:buNone/>
              <a:defRPr/>
            </a:pPr>
            <a:r>
              <a:rPr lang="cs-CZ" sz="1950" dirty="0"/>
              <a:t>Případná změna vykázaných jednotek tak bude zohledněna v řádném rozpisu. </a:t>
            </a:r>
          </a:p>
          <a:p>
            <a:pPr>
              <a:buFontTx/>
              <a:buNone/>
              <a:defRPr/>
            </a:pPr>
            <a:r>
              <a:rPr lang="cs-CZ" sz="1950" dirty="0"/>
              <a:t>V případě, že dojde k přijetí dětí a žáků z Ukrajiny po provedení rozpisu, lze se v souladu se směrnicí MŠMT obrátit na místně příslušnou obec s rozšířenou působností, resp. krajský úřad se žádostí o úpravu rozpisu.</a:t>
            </a:r>
            <a:endParaRPr lang="cs-CZ" altLang="cs-CZ" sz="19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619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4D37D72-FB37-426F-8D03-C5E35C13E874}"/>
              </a:ext>
            </a:extLst>
          </p:cNvPr>
          <p:cNvSpPr txBox="1">
            <a:spLocks noChangeArrowheads="1"/>
          </p:cNvSpPr>
          <p:nvPr/>
        </p:nvSpPr>
        <p:spPr>
          <a:xfrm>
            <a:off x="3124200" y="457200"/>
            <a:ext cx="5486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2200" i="1" kern="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D6228A1-BA26-4C19-BD02-FC3E1288051B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295400"/>
            <a:ext cx="89154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cs-CZ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informace k financování činnosti škol a školských zařízení zřizovaných obcí, krajem nebo dobrovolným svazkem obcí v souvislosti se vzděláváním ukrajinských dětí</a:t>
            </a: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E5ED5265-DBD1-4689-A89D-AFD4BDAE1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382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2400"/>
              <a:t>Pokud tedy dojde k </a:t>
            </a:r>
            <a:r>
              <a:rPr lang="cs-CZ" altLang="cs-CZ" sz="2400" u="sng"/>
              <a:t>významné organizační změně</a:t>
            </a:r>
            <a:r>
              <a:rPr lang="cs-CZ" altLang="cs-CZ" sz="2400"/>
              <a:t> ve smyslu potřeby </a:t>
            </a:r>
            <a:r>
              <a:rPr lang="cs-CZ" altLang="cs-CZ" sz="2400" u="sng"/>
              <a:t>navýšení rozpočtu</a:t>
            </a:r>
            <a:r>
              <a:rPr lang="cs-CZ" altLang="cs-CZ" sz="2400"/>
              <a:t>, bude tato změna zapracována ještě do normativního rozpočtu případně do následující úpravy rozpočtu. Jedná se zejména o navýšení počtu tříd případně navýšení počtu oddělení. Sem spadá i případný větší rozsah vzdělávání v rámci PHmax.</a:t>
            </a:r>
          </a:p>
          <a:p>
            <a:pPr>
              <a:buFontTx/>
              <a:buNone/>
            </a:pPr>
            <a:r>
              <a:rPr lang="cs-CZ" altLang="cs-CZ" sz="2400"/>
              <a:t>V případě významného nárůstu počtu stravovaných dětí a žáků bude zohledněn i rozpočet školních jídelen. Zde se ovšem jedná o pouze o navýšení limitu počtu zaměstnanců a mzdové náklady.</a:t>
            </a:r>
          </a:p>
        </p:txBody>
      </p:sp>
    </p:spTree>
    <p:extLst>
      <p:ext uri="{BB962C8B-B14F-4D97-AF65-F5344CB8AC3E}">
        <p14:creationId xmlns:p14="http://schemas.microsoft.com/office/powerpoint/2010/main" val="3400119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CE24157-02AF-4EA7-ADF1-01F04EEBDDF0}"/>
              </a:ext>
            </a:extLst>
          </p:cNvPr>
          <p:cNvSpPr txBox="1">
            <a:spLocks noChangeArrowheads="1"/>
          </p:cNvSpPr>
          <p:nvPr/>
        </p:nvSpPr>
        <p:spPr>
          <a:xfrm>
            <a:off x="3124200" y="457200"/>
            <a:ext cx="5486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2200" i="1" kern="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9A0B042-6A41-43FE-A0BC-755633F5DE2D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295400"/>
            <a:ext cx="89154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cs-CZ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informace k financování činnosti škol a školských zařízení zřizovaných obcí, krajem nebo dobrovolným svazkem obcí v souvislosti se vzděláváním ukrajinských dětí</a:t>
            </a: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42B25429-57C7-4DDD-932A-4443C26C1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382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 sz="2400"/>
              <a:t>V materiálu Vzdělávání ukrajinských dětí v ČR MŠMT uvádí, kdy je možné dětem poskytovat bezplatné školní stravování:</a:t>
            </a:r>
          </a:p>
          <a:p>
            <a:pPr>
              <a:buFontTx/>
              <a:buNone/>
            </a:pPr>
            <a:r>
              <a:rPr lang="cs-CZ" altLang="cs-CZ" sz="2400"/>
              <a:t>Dle školského zákona rozhoduje o snížení nebo prominutí úplaty ředitel školy bez dalšího omezení. Může při tom vzít v úvahu všechny jemu známé skutečnosti týkající se situace konkrétního dítěte a jeho zákonných zástupců a také obecné humanitární důvody. Dále je možné řešit prostřednictvím programu “Obědy pro děti” nebo jiného obdobného programu, případně příspěvkem od sponzorů nebo zřizovatele.</a:t>
            </a:r>
          </a:p>
        </p:txBody>
      </p:sp>
    </p:spTree>
    <p:extLst>
      <p:ext uri="{BB962C8B-B14F-4D97-AF65-F5344CB8AC3E}">
        <p14:creationId xmlns:p14="http://schemas.microsoft.com/office/powerpoint/2010/main" val="2949844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27219E7-5A2A-461A-B33E-63AD59F11BF8}"/>
              </a:ext>
            </a:extLst>
          </p:cNvPr>
          <p:cNvSpPr txBox="1">
            <a:spLocks noChangeArrowheads="1"/>
          </p:cNvSpPr>
          <p:nvPr/>
        </p:nvSpPr>
        <p:spPr>
          <a:xfrm>
            <a:off x="3124200" y="457200"/>
            <a:ext cx="5486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z="2200" i="1" kern="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B64504A-F44B-4E4E-A842-414D618B66C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447800"/>
            <a:ext cx="8915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cs-CZ" sz="3200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Vykazování dětí a žáků z Ukrajiny</a:t>
            </a: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2E4475B1-7ABF-4C9A-B83E-FB0E91BB3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382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cs-CZ" altLang="cs-CZ"/>
              <a:t>MŠMT upravilo způsob vykazování žáků – uprchlíků ve školní matrice a následně ve statistických výkazech směrodatných pro financování.</a:t>
            </a:r>
          </a:p>
          <a:p>
            <a:pPr>
              <a:buFontTx/>
              <a:buNone/>
            </a:pPr>
            <a:r>
              <a:rPr lang="cs-CZ" altLang="cs-CZ"/>
              <a:t>Je zaveden nový kód „U“, který umožní získat počty uprchlíků přijatých ke vzdělávání mimo standardní režim přijímacího řízení.</a:t>
            </a:r>
          </a:p>
        </p:txBody>
      </p:sp>
    </p:spTree>
    <p:extLst>
      <p:ext uri="{BB962C8B-B14F-4D97-AF65-F5344CB8AC3E}">
        <p14:creationId xmlns:p14="http://schemas.microsoft.com/office/powerpoint/2010/main" val="235466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          Nová legislativa - základní informace	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/>
          <a:lstStyle/>
          <a:p>
            <a:pPr algn="just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Zákon č. 67/2022 Sb., o opatřeních v oblasti školství v souvislosti s ozbrojeným konfliktem na území Ukrajiny vyvolaným invazí vojsk Ruské federace</a:t>
            </a:r>
          </a:p>
          <a:p>
            <a:pPr algn="just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účinnost od 21. 3. 2022</a:t>
            </a:r>
          </a:p>
          <a:p>
            <a:pPr algn="just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opatření podle tohoto zákona se vztahují na cizince, jemuž byla v České republice poskytnuta dočasná ochrana podle zákona o některých opatřeních v souvislosti s ozbrojeným konfliktem na území Ukrajiny vyvolaným invazí vojsk Ruské federace (v návaznosti na prováděcí rozhodnutí Rady (EU) 2022/382 ze dne 4. března 2022)</a:t>
            </a:r>
            <a:endParaRPr lang="cs-CZ" dirty="0"/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ustanovení tohoto zákona se použijí přednostně před ustanoveními jiných právních předpisů </a:t>
            </a:r>
          </a:p>
          <a:p>
            <a:pPr algn="just"/>
            <a:endParaRPr lang="cs-CZ" dirty="0"/>
          </a:p>
          <a:p>
            <a:pPr algn="just"/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09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Poskytování informací z OŠM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8600" y="1417639"/>
            <a:ext cx="86106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Pokud potřebujete poradit, můžete se obrátit na: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e-mail: skola@olkraj.cz 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aktuální informace vztahující se k této problematice budou zveřejněny rovněž na webových stránkách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www.olomouckeskolstvi.cz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4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408265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MŠ a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just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jsou stanovena zvláštní pravidla ve vztahu k přijímání k předškolnímu vzdělávání a k základnímu vzdělávání</a:t>
            </a:r>
          </a:p>
          <a:p>
            <a:pPr algn="just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řešen rovněž další (zvláštní) zápis k předškolnímu a k základnímu vzdělávání, který bude určený pouze pro tyto 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cizince (škola se spádovým obvodem)</a:t>
            </a:r>
            <a:endParaRPr lang="cs-CZ" sz="2200" dirty="0"/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místo a dobu tohoto dalšího zápisu k předškolnímu nebo k základnímu vzdělávání od školního roku 2022/2023 stanoví ředitel školy, a to v době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od 1. června 2022 do 15. července 2022 </a:t>
            </a:r>
            <a:endParaRPr lang="cs-CZ" sz="2200" b="1" dirty="0"/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na tento zápis se vztahují pravidla pro zápis podle školského zákona, s výjimkou termínu konání </a:t>
            </a:r>
            <a:endParaRPr lang="cs-CZ" sz="2200" dirty="0"/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k tomuto zápisu může podat přihlášku jen cizinec; cizinec naopak nemůže podat přihlášku k zápisu konanému ve „standardním“ termínu podle školského zákona </a:t>
            </a:r>
          </a:p>
          <a:p>
            <a:pPr marL="0" indent="0" algn="just"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03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Střední školy, konzervatoře, vyšší odborné školy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lvl="0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přijetí do vyššího ročníku vzdělávání ve střední škole i přijímání do vyššího ročníku vzdělávání ve vyšší odborné škole - cizinec může být přijat a zařazen i do probíhajícího 1. ročníku</a:t>
            </a:r>
          </a:p>
          <a:p>
            <a:pPr lvl="0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prodloužení lhůty pro podání žádosti o přijetí ke střednímu vzdělávání pro první kolo (pro školní rok 2022/2023) </a:t>
            </a:r>
          </a:p>
          <a:p>
            <a:pPr lvl="0">
              <a:buFontTx/>
              <a:buChar char="-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do oboru vzdělání s maturitní zkouškou do 5. dubna 2022</a:t>
            </a:r>
          </a:p>
          <a:p>
            <a:pPr lvl="0">
              <a:buFontTx/>
              <a:buChar char="-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do ostatních oborů vzdělání do 8. dubna 2022; </a:t>
            </a:r>
          </a:p>
          <a:p>
            <a:pPr lvl="0">
              <a:buFontTx/>
              <a:buChar char="-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případě oborů vzdělání s maturitní zkouškou předání údajů Centru pro zjišťování výsledků ve vzdělávání do 8. dubna 2022</a:t>
            </a:r>
          </a:p>
          <a:p>
            <a:pPr lvl="0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navýšení časového limitu pro jednotnou přijímací zkoušku nebo školní přijímací zkoušku o 25 %</a:t>
            </a:r>
          </a:p>
          <a:p>
            <a:pPr lvl="0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možnost konat písemný test jednotné přijímací zkoušky ze vzdělávacího oboru Matematika a její aplikace v českém jazyce, ukrajinském jazyce nebo anglickém jazyce podle výběru </a:t>
            </a:r>
          </a:p>
          <a:p>
            <a:pPr marL="0" indent="0" algn="just"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2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Střední školy, konzervatoře, vyšší odborné školy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 přijímacím řízení (SŠ, konzervatoře, VOŠ) možnost nahradit stanovené doklady (týkající se předchozího vzdělání a splnění přijímacích kritérií) čestným prohlášením, pokud cizinec doklad nemá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vhodné řešit přijetí ke vzdělávání ve střední škole (konzervatoři, vyšší odborné škole) od 1. 9. 2022, v mezidobí lze využít zejména možnosti zdokonalovat jazykové kompetence (výuka českého jazyka – viz dále)</a:t>
            </a: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59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Další opatření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lvl="0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u MŠ, ZŠ, SŠ, konzervatoře, VOŠ možnost za stanovených podmínek po dobu nezbytně nutnou zčásti nebo zcela nahradit vzdělávací obsah ŠVP (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akredit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 VP) jiným vhodným vzdělávacím obsahem podle potřeb cizince; vhodný vzdělávací obsah podle potřeb dítěte MŠ, žáka ZŠ nebo SŠ nemusí být v souladu s RVP</a:t>
            </a:r>
          </a:p>
          <a:p>
            <a:pPr lvl="0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za stanovených podmínek lze výchovu a vzdělávání zajistit pedagogickým pracovníkem, který nesplňuje předpoklad prokázání znalosti českého jazyka (§ 3 odst. 1 písm. e) zákona o pedagogických pracovnících) </a:t>
            </a:r>
          </a:p>
          <a:p>
            <a:pPr lvl="0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na sjednání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 poměru na dobu určitou s takovým pedagogickým pracovníkem se nevztahuje § 23a odst. 2 zákona o pedagogických pracovnících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výjimka z hygienických požadavků na prostorové podmínky podle § 7 odst. 1 zákona o ochraně veřejného zdraví</a:t>
            </a:r>
          </a:p>
          <a:p>
            <a:pPr lvl="0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zjednodušení u žádosti o změnu v údajích vedených v rejstříku škol a školských zařízení - nebude za stanovených podmínek vyžadováno stanovisko příslušného orgánu ochrany veřejného zdraví a stavebního úřadu; omezená účinnost správního rozhodnutí v tomto případě</a:t>
            </a:r>
          </a:p>
        </p:txBody>
      </p:sp>
    </p:spTree>
    <p:extLst>
      <p:ext uri="{BB962C8B-B14F-4D97-AF65-F5344CB8AC3E}">
        <p14:creationId xmlns:p14="http://schemas.microsoft.com/office/powerpoint/2010/main" val="70140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Žádost o změnu údajů v rejstříku škol a školských zařízení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Připomínáme: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 žádosti o změnu v údajích vedených v rejstříku škol a školských zařízení, pokud jde o nejvyšší povolený počet dětí, žáků a studentů ve škole nebo školském zařízení, rozhoduje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obecně v případě MŠ a školských zařízení krajský úřad (s některými výjimkami, kde rozhoduje MŠMT)</a:t>
            </a:r>
          </a:p>
          <a:p>
            <a:pPr algn="just">
              <a:buFontTx/>
              <a:buChar char="-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typicky tak KÚ rozhoduje např. v případě MŠ zřízené obcí, školní jídelny, školní družiny apod.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ostatních případech MŠMT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dodržování pravidel, pokud jde o nejnižší a nejvyšší počet dětí, žáků a studentů ve třídě, studijní skupině a oddělení, příp. počtu dětí, žáků a studentů školského zařízení nebo organizačního útvaru školského zařízení dle prováděcích právních předpisů</a:t>
            </a:r>
          </a:p>
          <a:p>
            <a:pPr marL="0" indent="0" algn="just"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6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Přehled ukrajinských dětí, žáků 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               a studentů     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Přehled ukrajinských dětí, žáků a studentů na školách všech zřizovatelů </a:t>
            </a: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Olomouckém kraji 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Byla vytvořena jednoduchá </a:t>
            </a:r>
            <a:r>
              <a:rPr lang="cs-CZ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online aplikace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do které ředitelé jednotlivých škol zaznamenávají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počty nově příchozích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ukrajinských dětí, žáků a studentů, a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zbývající volné kapacity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 Data jsou neustále aktualizována.</a:t>
            </a: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3589648"/>
            <a:ext cx="8001000" cy="269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Nabídky volnočasových aktivit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Přehled nabídek volnočasových aktivit lze nalézt na adrese: </a:t>
            </a:r>
            <a:r>
              <a:rPr lang="cs-CZ" sz="24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</a:t>
            </a:r>
            <a:r>
              <a:rPr lang="cs-CZ" sz="2400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olomouckeskolstvi.cz/aktuality-plus/det</a:t>
            </a:r>
            <a:r>
              <a:rPr lang="cs-CZ" sz="24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ail/10-informace-pr</a:t>
            </a:r>
            <a:r>
              <a:rPr lang="cs-CZ" sz="2400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o-uprchliky-z-ukrajiny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Nabídky jsou neustále aktualizovány.</a:t>
            </a: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 případě dotazů je možné také volat na tel. </a:t>
            </a:r>
            <a:r>
              <a:rPr lang="cs-CZ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585 508 661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nebo </a:t>
            </a:r>
            <a:r>
              <a:rPr lang="cs-CZ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585 508 359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62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pt9216.tmp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ppt9216.tmp</Template>
  <TotalTime>2722</TotalTime>
  <Words>1902</Words>
  <Application>Microsoft Office PowerPoint</Application>
  <PresentationFormat>Předvádění na obrazovce (4:3)</PresentationFormat>
  <Paragraphs>146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ppt9216.tmp</vt:lpstr>
      <vt:lpstr>Lex Ukrajina a otázky v oblasti školství v souvislosti s ozbrojeným konfliktem na území Ukrajiny</vt:lpstr>
      <vt:lpstr>           Nová legislativa - základní informace </vt:lpstr>
      <vt:lpstr>MŠ a ZŠ</vt:lpstr>
      <vt:lpstr>  Střední školy, konzervatoře, vyšší odborné školy</vt:lpstr>
      <vt:lpstr>  Střední školy, konzervatoře, vyšší odborné školy</vt:lpstr>
      <vt:lpstr>  Další opatření</vt:lpstr>
      <vt:lpstr>  Žádost o změnu údajů v rejstříku škol a školských zařízení</vt:lpstr>
      <vt:lpstr>  Přehled ukrajinských dětí, žáků                   a studentů     </vt:lpstr>
      <vt:lpstr>  Nabídky volnočasových aktivit</vt:lpstr>
      <vt:lpstr>  Výuka češtiny</vt:lpstr>
      <vt:lpstr>  Výuka češtiny</vt:lpstr>
      <vt:lpstr>  Výuka češtiny</vt:lpstr>
      <vt:lpstr>  Výuka češtiny</vt:lpstr>
      <vt:lpstr>  Asistenti ve škole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Poskytování informací z OŠM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</dc:creator>
  <cp:lastModifiedBy>Dvořáková Daniela</cp:lastModifiedBy>
  <cp:revision>242</cp:revision>
  <cp:lastPrinted>2018-11-21T14:15:34Z</cp:lastPrinted>
  <dcterms:created xsi:type="dcterms:W3CDTF">2008-01-15T11:19:01Z</dcterms:created>
  <dcterms:modified xsi:type="dcterms:W3CDTF">2022-03-22T10:40:54Z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Status">
    <vt:lpwstr/>
  </property>
</Properties>
</file>